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6858000" cy="9906000" type="A4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E92"/>
    <a:srgbClr val="F48F76"/>
    <a:srgbClr val="FDE5D3"/>
    <a:srgbClr val="F9C5BD"/>
    <a:srgbClr val="FEE6D3"/>
    <a:srgbClr val="FBCFC5"/>
    <a:srgbClr val="C5C0DD"/>
    <a:srgbClr val="F5D3E1"/>
    <a:srgbClr val="D1E2F3"/>
    <a:srgbClr val="FCE7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884" y="4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84953-07B2-4DF8-91FB-6D58132D50C0}" type="datetimeFigureOut">
              <a:rPr lang="es-ES" smtClean="0"/>
              <a:t>08/05/2020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53396-9647-4FAD-BF15-264FAA7671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6973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53396-9647-4FAD-BF15-264FAA767133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843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53396-9647-4FAD-BF15-264FAA767133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9617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E466-B68D-4281-AF06-D75F5795F93C}" type="datetimeFigureOut">
              <a:rPr lang="es-ES" smtClean="0"/>
              <a:t>08/05/2020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B174A-7E11-4D28-8E85-94A77D483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4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E466-B68D-4281-AF06-D75F5795F93C}" type="datetimeFigureOut">
              <a:rPr lang="es-ES" smtClean="0"/>
              <a:t>08/05/2020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B174A-7E11-4D28-8E85-94A77D483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420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E466-B68D-4281-AF06-D75F5795F93C}" type="datetimeFigureOut">
              <a:rPr lang="es-ES" smtClean="0"/>
              <a:t>08/05/2020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B174A-7E11-4D28-8E85-94A77D483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7999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E466-B68D-4281-AF06-D75F5795F93C}" type="datetimeFigureOut">
              <a:rPr lang="es-ES" smtClean="0"/>
              <a:t>08/05/2020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B174A-7E11-4D28-8E85-94A77D483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5823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E466-B68D-4281-AF06-D75F5795F93C}" type="datetimeFigureOut">
              <a:rPr lang="es-ES" smtClean="0"/>
              <a:t>08/05/2020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B174A-7E11-4D28-8E85-94A77D483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624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E466-B68D-4281-AF06-D75F5795F93C}" type="datetimeFigureOut">
              <a:rPr lang="es-ES" smtClean="0"/>
              <a:t>08/05/2020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B174A-7E11-4D28-8E85-94A77D483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7586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E466-B68D-4281-AF06-D75F5795F93C}" type="datetimeFigureOut">
              <a:rPr lang="es-ES" smtClean="0"/>
              <a:t>08/05/2020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B174A-7E11-4D28-8E85-94A77D483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2521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E466-B68D-4281-AF06-D75F5795F93C}" type="datetimeFigureOut">
              <a:rPr lang="es-ES" smtClean="0"/>
              <a:t>08/05/2020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B174A-7E11-4D28-8E85-94A77D483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1210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E466-B68D-4281-AF06-D75F5795F93C}" type="datetimeFigureOut">
              <a:rPr lang="es-ES" smtClean="0"/>
              <a:t>08/05/2020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B174A-7E11-4D28-8E85-94A77D483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314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E466-B68D-4281-AF06-D75F5795F93C}" type="datetimeFigureOut">
              <a:rPr lang="es-ES" smtClean="0"/>
              <a:t>08/05/2020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B174A-7E11-4D28-8E85-94A77D483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3069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E466-B68D-4281-AF06-D75F5795F93C}" type="datetimeFigureOut">
              <a:rPr lang="es-ES" smtClean="0"/>
              <a:t>08/05/2020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B174A-7E11-4D28-8E85-94A77D483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0609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EE466-B68D-4281-AF06-D75F5795F93C}" type="datetimeFigureOut">
              <a:rPr lang="es-ES" smtClean="0"/>
              <a:t>08/05/2020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B174A-7E11-4D28-8E85-94A77D4834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242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E74653D-AC97-4695-942F-C80EA8D6B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4" y="16301"/>
            <a:ext cx="1870523" cy="148031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B4717B24-1173-4552-8E81-8AE55F129D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5" y="8799062"/>
            <a:ext cx="1106938" cy="1106938"/>
          </a:xfrm>
          <a:prstGeom prst="rect">
            <a:avLst/>
          </a:prstGeom>
        </p:spPr>
      </p:pic>
      <p:sp>
        <p:nvSpPr>
          <p:cNvPr id="13" name="3 CuadroTexto"/>
          <p:cNvSpPr txBox="1"/>
          <p:nvPr/>
        </p:nvSpPr>
        <p:spPr>
          <a:xfrm>
            <a:off x="1772816" y="272480"/>
            <a:ext cx="5085184" cy="952558"/>
          </a:xfrm>
          <a:prstGeom prst="rect">
            <a:avLst/>
          </a:prstGeom>
          <a:solidFill>
            <a:srgbClr val="FBCFC5"/>
          </a:solidFill>
        </p:spPr>
        <p:txBody>
          <a:bodyPr wrap="square" rtlCol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1600" dirty="0">
                <a:solidFill>
                  <a:srgbClr val="FFFFFF"/>
                </a:solidFill>
                <a:effectLst/>
                <a:latin typeface="Brandon Grotesque Black"/>
                <a:ea typeface="Times New Roman"/>
              </a:rPr>
              <a:t>BUENAS PRÁCTICAS, BUENOS RESULTADOS</a:t>
            </a:r>
          </a:p>
          <a:p>
            <a:pPr algn="ctr">
              <a:spcAft>
                <a:spcPts val="0"/>
              </a:spcAft>
            </a:pPr>
            <a:r>
              <a:rPr lang="es-ES" sz="1600" dirty="0" smtClean="0">
                <a:solidFill>
                  <a:srgbClr val="FFFFFF"/>
                </a:solidFill>
                <a:latin typeface="Brandon Grotesque Black"/>
                <a:ea typeface="Times New Roman"/>
              </a:rPr>
              <a:t>CARINA PANFALONE, DIRECTORA, CRANS SUR SIERRE</a:t>
            </a:r>
            <a:endParaRPr lang="es-ES" sz="1600" dirty="0">
              <a:solidFill>
                <a:srgbClr val="FFFFFF"/>
              </a:solidFill>
              <a:effectLst/>
              <a:latin typeface="Brandon Grotesque Black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s-ES" sz="1600" dirty="0">
              <a:solidFill>
                <a:srgbClr val="FFFFFF"/>
              </a:solidFill>
              <a:effectLst/>
              <a:latin typeface="Brandon Grotesque Black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s-ES" sz="1600" dirty="0">
              <a:solidFill>
                <a:srgbClr val="FFFFFF"/>
              </a:solidFill>
              <a:effectLst/>
              <a:latin typeface="Brandon Grotesque Black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s-ES" sz="1600" dirty="0">
              <a:solidFill>
                <a:srgbClr val="FFFFFF"/>
              </a:solidFill>
              <a:effectLst/>
              <a:latin typeface="Brandon Grotesque Black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s-ES" sz="1400" dirty="0">
              <a:solidFill>
                <a:srgbClr val="FFFFFF"/>
              </a:solidFill>
              <a:effectLst/>
              <a:latin typeface="Brandon Grotesque Black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s-ES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021458C1-37D6-4B1B-9A77-A4B9DED31859}"/>
              </a:ext>
            </a:extLst>
          </p:cNvPr>
          <p:cNvSpPr txBox="1"/>
          <p:nvPr/>
        </p:nvSpPr>
        <p:spPr>
          <a:xfrm>
            <a:off x="116632" y="1568624"/>
            <a:ext cx="666936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/>
              <a:t>¿Cómo descubriste </a:t>
            </a:r>
            <a:r>
              <a:rPr lang="es-MX" sz="1200" b="1" i="1" dirty="0"/>
              <a:t>Just</a:t>
            </a:r>
            <a:r>
              <a:rPr lang="es-MX" sz="1200" b="1" dirty="0"/>
              <a:t> y por qué lo elegiste como tu negocio? </a:t>
            </a:r>
            <a:endParaRPr lang="es-MX" sz="1200" b="1" dirty="0" smtClean="0"/>
          </a:p>
          <a:p>
            <a:endParaRPr lang="es-ES" sz="1200" dirty="0"/>
          </a:p>
          <a:p>
            <a:r>
              <a:rPr lang="es-MX" sz="1200" dirty="0"/>
              <a:t>Lo descubrí en base a mi necesidad personal, gracias a que </a:t>
            </a:r>
            <a:r>
              <a:rPr lang="es-MX" sz="1200" dirty="0" smtClean="0"/>
              <a:t>alguien </a:t>
            </a:r>
            <a:r>
              <a:rPr lang="es-MX" sz="1200" dirty="0"/>
              <a:t>supo mostrarme el producto justo en el momento justo: primero un Óleo 31, después una Crema </a:t>
            </a:r>
            <a:r>
              <a:rPr lang="es-MX" sz="1200" dirty="0" smtClean="0"/>
              <a:t>de </a:t>
            </a:r>
            <a:r>
              <a:rPr lang="es-MX" sz="1200" dirty="0"/>
              <a:t>Tomillo, más </a:t>
            </a:r>
            <a:r>
              <a:rPr lang="es-MX" sz="1200" dirty="0" smtClean="0"/>
              <a:t>tarde, </a:t>
            </a:r>
            <a:r>
              <a:rPr lang="es-MX" sz="1200" dirty="0"/>
              <a:t>la Incorporación y finalmente </a:t>
            </a:r>
            <a:r>
              <a:rPr lang="es-MX" sz="1200" dirty="0" smtClean="0"/>
              <a:t>la posibilidad de crecer en el Plan de Negocio.</a:t>
            </a:r>
            <a:endParaRPr lang="es-AR" sz="1200" dirty="0"/>
          </a:p>
          <a:p>
            <a:r>
              <a:rPr lang="es-MX" sz="1200" dirty="0"/>
              <a:t>Todo fue llegando fluidamente </a:t>
            </a:r>
            <a:r>
              <a:rPr lang="es-MX" sz="1200" dirty="0" smtClean="0"/>
              <a:t>cuando </a:t>
            </a:r>
            <a:r>
              <a:rPr lang="es-MX" sz="1200" dirty="0"/>
              <a:t>me anime a confiar en cada cosa una de esas cosas </a:t>
            </a:r>
            <a:endParaRPr lang="es-AR" sz="1200" dirty="0"/>
          </a:p>
          <a:p>
            <a:r>
              <a:rPr lang="es-MX" sz="1200" dirty="0"/>
              <a:t>Confiando en quienes </a:t>
            </a:r>
            <a:r>
              <a:rPr lang="es-MX" sz="1200" dirty="0" smtClean="0"/>
              <a:t>amorosamente </a:t>
            </a:r>
            <a:r>
              <a:rPr lang="es-MX" sz="1200" dirty="0"/>
              <a:t>me acompañan, en nuestra maravillosa Compañía </a:t>
            </a:r>
            <a:r>
              <a:rPr lang="es-MX" sz="1200" b="1" i="1" dirty="0"/>
              <a:t>Just</a:t>
            </a:r>
            <a:r>
              <a:rPr lang="es-MX" sz="1200" b="1" dirty="0"/>
              <a:t> </a:t>
            </a:r>
            <a:r>
              <a:rPr lang="es-MX" sz="1200" dirty="0" smtClean="0"/>
              <a:t>y </a:t>
            </a:r>
            <a:r>
              <a:rPr lang="es-MX" sz="1200" dirty="0"/>
              <a:t>en mi </a:t>
            </a:r>
            <a:r>
              <a:rPr lang="es-MX" sz="1200" dirty="0" smtClean="0"/>
              <a:t>misma.</a:t>
            </a:r>
          </a:p>
          <a:p>
            <a:endParaRPr lang="es-MX" sz="1200" b="1" dirty="0"/>
          </a:p>
          <a:p>
            <a:r>
              <a:rPr lang="es-MX" sz="1200" b="1" dirty="0" smtClean="0"/>
              <a:t>¿</a:t>
            </a:r>
            <a:r>
              <a:rPr lang="es-MX" sz="1200" b="1" dirty="0" err="1"/>
              <a:t>Considerás</a:t>
            </a:r>
            <a:r>
              <a:rPr lang="es-MX" sz="1200" b="1" dirty="0"/>
              <a:t> que </a:t>
            </a:r>
            <a:r>
              <a:rPr lang="es-MX" sz="1200" b="1" i="1" dirty="0"/>
              <a:t>Just</a:t>
            </a:r>
            <a:r>
              <a:rPr lang="es-MX" sz="1200" b="1" dirty="0" smtClean="0"/>
              <a:t> </a:t>
            </a:r>
            <a:r>
              <a:rPr lang="es-MX" sz="1200" b="1" dirty="0"/>
              <a:t>cambió algo en tu vida y en qué aspecto?</a:t>
            </a:r>
            <a:endParaRPr lang="es-ES" sz="1200" dirty="0"/>
          </a:p>
          <a:p>
            <a:r>
              <a:rPr lang="es-MX" sz="1200" b="1" dirty="0"/>
              <a:t> </a:t>
            </a:r>
            <a:endParaRPr lang="es-ES" sz="1200" dirty="0"/>
          </a:p>
          <a:p>
            <a:r>
              <a:rPr lang="es-MX" sz="1200" dirty="0" smtClean="0"/>
              <a:t>Sí! </a:t>
            </a:r>
            <a:r>
              <a:rPr lang="es-MX" sz="1200" dirty="0"/>
              <a:t>C</a:t>
            </a:r>
            <a:r>
              <a:rPr lang="es-MX" sz="1200" dirty="0" smtClean="0"/>
              <a:t>onsidero </a:t>
            </a:r>
            <a:r>
              <a:rPr lang="es-MX" sz="1200" dirty="0"/>
              <a:t>que </a:t>
            </a:r>
            <a:r>
              <a:rPr lang="es-MX" sz="1200" b="1" i="1" dirty="0"/>
              <a:t>Just</a:t>
            </a:r>
            <a:r>
              <a:rPr lang="es-MX" sz="1200" dirty="0" smtClean="0"/>
              <a:t> cambió </a:t>
            </a:r>
            <a:r>
              <a:rPr lang="es-MX" sz="1200" dirty="0"/>
              <a:t>TODO en mi vida, en lo </a:t>
            </a:r>
            <a:r>
              <a:rPr lang="es-MX" sz="1200" dirty="0" smtClean="0"/>
              <a:t>emocional, físico, social </a:t>
            </a:r>
            <a:r>
              <a:rPr lang="es-MX" sz="1200" dirty="0"/>
              <a:t>y </a:t>
            </a:r>
            <a:r>
              <a:rPr lang="es-MX" sz="1200" dirty="0" smtClean="0"/>
              <a:t>económico.</a:t>
            </a:r>
            <a:endParaRPr lang="es-AR" sz="1200" dirty="0"/>
          </a:p>
          <a:p>
            <a:r>
              <a:rPr lang="es-MX" sz="1200" dirty="0"/>
              <a:t>Sobre todo, </a:t>
            </a:r>
            <a:r>
              <a:rPr lang="es-MX" sz="1200" dirty="0" smtClean="0"/>
              <a:t>cambió </a:t>
            </a:r>
            <a:r>
              <a:rPr lang="es-MX" sz="1200" dirty="0"/>
              <a:t>mis paradigmas y desaparecieron </a:t>
            </a:r>
            <a:r>
              <a:rPr lang="es-MX" sz="1200" dirty="0" smtClean="0"/>
              <a:t>el: </a:t>
            </a:r>
            <a:r>
              <a:rPr lang="es-MX" sz="1200" dirty="0"/>
              <a:t>“No puedo”  o el “No sirvo para esto” Crecer en </a:t>
            </a:r>
            <a:r>
              <a:rPr lang="es-MX" sz="1200" b="1" i="1" dirty="0" smtClean="0"/>
              <a:t>Just</a:t>
            </a:r>
            <a:r>
              <a:rPr lang="es-MX" sz="1200" dirty="0" smtClean="0"/>
              <a:t>, es </a:t>
            </a:r>
            <a:r>
              <a:rPr lang="es-MX" sz="1200" dirty="0"/>
              <a:t>crecer </a:t>
            </a:r>
            <a:r>
              <a:rPr lang="es-MX" sz="1200" dirty="0" smtClean="0"/>
              <a:t>internamente, una </a:t>
            </a:r>
            <a:r>
              <a:rPr lang="es-MX" sz="1200" dirty="0"/>
              <a:t>cosa no se da sin la </a:t>
            </a:r>
            <a:r>
              <a:rPr lang="es-MX" sz="1200" dirty="0" smtClean="0"/>
              <a:t>otra!</a:t>
            </a:r>
            <a:endParaRPr lang="es-AR" sz="1200" dirty="0"/>
          </a:p>
          <a:p>
            <a:r>
              <a:rPr lang="es-MX" sz="1200" dirty="0"/>
              <a:t> </a:t>
            </a:r>
            <a:endParaRPr lang="es-ES" sz="1200" dirty="0"/>
          </a:p>
          <a:p>
            <a:r>
              <a:rPr lang="es-MX" sz="1200" b="1" dirty="0"/>
              <a:t>¿Te resulta fácil llevar a cabo un </a:t>
            </a:r>
            <a:r>
              <a:rPr lang="es-MX" sz="1200" b="1" dirty="0" err="1" smtClean="0"/>
              <a:t>EDBv</a:t>
            </a:r>
            <a:r>
              <a:rPr lang="es-MX" sz="1200" b="1" dirty="0" smtClean="0"/>
              <a:t>? </a:t>
            </a:r>
          </a:p>
          <a:p>
            <a:endParaRPr lang="es-MX" sz="1200" b="1" dirty="0" smtClean="0"/>
          </a:p>
          <a:p>
            <a:r>
              <a:rPr lang="es-MX" sz="1200" dirty="0" smtClean="0"/>
              <a:t>Sí, </a:t>
            </a:r>
            <a:r>
              <a:rPr lang="es-MX" sz="1200" dirty="0"/>
              <a:t>es muy fácil y cómodo, tanto para mí como para los </a:t>
            </a:r>
            <a:r>
              <a:rPr lang="es-MX" sz="1200" dirty="0" smtClean="0"/>
              <a:t>clientes. </a:t>
            </a:r>
            <a:endParaRPr lang="es-AR" sz="1200" dirty="0"/>
          </a:p>
          <a:p>
            <a:r>
              <a:rPr lang="es-MX" sz="1200" dirty="0"/>
              <a:t>En estos tiempos </a:t>
            </a:r>
            <a:r>
              <a:rPr lang="es-MX" sz="1200" dirty="0" smtClean="0"/>
              <a:t>mucha gente </a:t>
            </a:r>
            <a:r>
              <a:rPr lang="es-MX" sz="1200" dirty="0"/>
              <a:t>se animó </a:t>
            </a:r>
            <a:r>
              <a:rPr lang="es-MX" sz="1200" dirty="0" smtClean="0"/>
              <a:t>a </a:t>
            </a:r>
            <a:r>
              <a:rPr lang="es-MX" sz="1200" dirty="0"/>
              <a:t>lo virtual  y veo una </a:t>
            </a:r>
            <a:r>
              <a:rPr lang="es-MX" sz="1200" dirty="0" smtClean="0"/>
              <a:t>gran </a:t>
            </a:r>
            <a:r>
              <a:rPr lang="es-MX" sz="1200" dirty="0"/>
              <a:t>predisposición </a:t>
            </a:r>
            <a:r>
              <a:rPr lang="es-MX" sz="1200" dirty="0" smtClean="0"/>
              <a:t>para </a:t>
            </a:r>
            <a:r>
              <a:rPr lang="es-MX" sz="1200" dirty="0"/>
              <a:t>reunirse </a:t>
            </a:r>
            <a:r>
              <a:rPr lang="es-MX" sz="1200" dirty="0" smtClean="0"/>
              <a:t>y </a:t>
            </a:r>
            <a:r>
              <a:rPr lang="es-MX" sz="1200" dirty="0"/>
              <a:t>conocer </a:t>
            </a:r>
            <a:r>
              <a:rPr lang="es-MX" sz="1200" b="1" i="1" dirty="0"/>
              <a:t>Just</a:t>
            </a:r>
            <a:r>
              <a:rPr lang="es-MX" sz="1200" dirty="0" smtClean="0"/>
              <a:t> </a:t>
            </a:r>
            <a:r>
              <a:rPr lang="es-MX" sz="1200" dirty="0"/>
              <a:t>por ese </a:t>
            </a:r>
            <a:r>
              <a:rPr lang="es-MX" sz="1200" dirty="0" smtClean="0"/>
              <a:t>medio.</a:t>
            </a:r>
            <a:endParaRPr lang="es-AR" sz="1200" dirty="0"/>
          </a:p>
          <a:p>
            <a:r>
              <a:rPr lang="es-MX" sz="1200" dirty="0"/>
              <a:t>Me di cuenta aún más de lo “</a:t>
            </a:r>
            <a:r>
              <a:rPr lang="es-MX" sz="1200" dirty="0" smtClean="0"/>
              <a:t>ESENCIALES“ que </a:t>
            </a:r>
            <a:r>
              <a:rPr lang="es-MX" sz="1200" dirty="0"/>
              <a:t>son nuestros productos y cuan necesario es nuestro  acompañamiento a los clientes para que sigan </a:t>
            </a:r>
            <a:r>
              <a:rPr lang="es-MX" sz="1200" dirty="0" smtClean="0"/>
              <a:t>descubriéndolos.</a:t>
            </a:r>
            <a:endParaRPr lang="es-MX" sz="1200" b="1" dirty="0" smtClean="0"/>
          </a:p>
          <a:p>
            <a:endParaRPr lang="es-MX" sz="1200" b="1" dirty="0"/>
          </a:p>
          <a:p>
            <a:r>
              <a:rPr lang="es-MX" sz="1200" b="1" dirty="0"/>
              <a:t>¿Cuál es para vos el punto fundamental en el desarrollo del mismo?</a:t>
            </a:r>
            <a:endParaRPr lang="es-AR" sz="1200" dirty="0"/>
          </a:p>
          <a:p>
            <a:r>
              <a:rPr lang="es-MX" sz="1200" b="1" dirty="0"/>
              <a:t> </a:t>
            </a:r>
            <a:endParaRPr lang="es-AR" sz="1200" dirty="0"/>
          </a:p>
          <a:p>
            <a:r>
              <a:rPr lang="es-MX" sz="1200" dirty="0"/>
              <a:t>La Bienvenida me parece fundamental, generar clima </a:t>
            </a:r>
            <a:r>
              <a:rPr lang="es-MX" sz="1200" b="1" i="1" dirty="0"/>
              <a:t>Just</a:t>
            </a:r>
            <a:r>
              <a:rPr lang="es-MX" sz="1200" dirty="0" smtClean="0"/>
              <a:t> en </a:t>
            </a:r>
            <a:r>
              <a:rPr lang="es-MX" sz="1200" dirty="0"/>
              <a:t>los primeros </a:t>
            </a:r>
            <a:r>
              <a:rPr lang="es-MX" sz="1200" dirty="0" smtClean="0"/>
              <a:t>minutos </a:t>
            </a:r>
            <a:r>
              <a:rPr lang="es-MX" sz="1200" dirty="0"/>
              <a:t>para que se encuentren todos cómodos, que el audio sea el MEJOR </a:t>
            </a:r>
            <a:r>
              <a:rPr lang="es-MX" sz="1200" dirty="0" smtClean="0"/>
              <a:t>POSIBLE </a:t>
            </a:r>
            <a:r>
              <a:rPr lang="es-MX" sz="1200" dirty="0"/>
              <a:t>y comenzar sin </a:t>
            </a:r>
            <a:r>
              <a:rPr lang="es-MX" sz="1200" dirty="0" smtClean="0"/>
              <a:t>interrupciones, </a:t>
            </a:r>
            <a:r>
              <a:rPr lang="es-MX" sz="1200" dirty="0"/>
              <a:t>cuanto </a:t>
            </a:r>
            <a:r>
              <a:rPr lang="es-MX" sz="1200" dirty="0" smtClean="0"/>
              <a:t>antes, </a:t>
            </a:r>
            <a:r>
              <a:rPr lang="es-MX" sz="1200" dirty="0"/>
              <a:t>a mostrar productos </a:t>
            </a:r>
            <a:endParaRPr lang="es-AR" sz="1200" dirty="0"/>
          </a:p>
          <a:p>
            <a:r>
              <a:rPr lang="es-MX" sz="1200" b="1" dirty="0"/>
              <a:t> </a:t>
            </a:r>
            <a:endParaRPr lang="es-AR" sz="1200" dirty="0"/>
          </a:p>
          <a:p>
            <a:r>
              <a:rPr lang="es-MX" sz="1200" b="1" dirty="0" smtClean="0"/>
              <a:t>¿</a:t>
            </a:r>
            <a:r>
              <a:rPr lang="es-MX" sz="1200" b="1" dirty="0"/>
              <a:t>Qué resultados obtuviste?</a:t>
            </a:r>
            <a:endParaRPr lang="es-AR" sz="1200" dirty="0"/>
          </a:p>
          <a:p>
            <a:r>
              <a:rPr lang="es-MX" sz="1200" b="1" dirty="0"/>
              <a:t> </a:t>
            </a:r>
            <a:endParaRPr lang="es-AR" sz="1200" dirty="0"/>
          </a:p>
          <a:p>
            <a:r>
              <a:rPr lang="es-MX" sz="1200" dirty="0" smtClean="0"/>
              <a:t>Noté excelente </a:t>
            </a:r>
            <a:r>
              <a:rPr lang="es-MX" sz="1200" dirty="0"/>
              <a:t>predisposición de los clientes, se divierten y preguntan un </a:t>
            </a:r>
            <a:r>
              <a:rPr lang="es-MX" sz="1200" dirty="0" smtClean="0"/>
              <a:t>montón.</a:t>
            </a:r>
            <a:endParaRPr lang="es-AR" sz="1200" dirty="0"/>
          </a:p>
          <a:p>
            <a:r>
              <a:rPr lang="es-MX" sz="1200" dirty="0"/>
              <a:t>Hubo incorporación, referidos y </a:t>
            </a:r>
            <a:r>
              <a:rPr lang="es-MX" sz="1200" dirty="0" smtClean="0"/>
              <a:t>venta.</a:t>
            </a:r>
            <a:endParaRPr lang="es-AR" sz="1200" dirty="0"/>
          </a:p>
          <a:p>
            <a:r>
              <a:rPr lang="es-MX" sz="1200" dirty="0"/>
              <a:t>He tenido la oportunidad de llegar a más </a:t>
            </a:r>
            <a:r>
              <a:rPr lang="es-MX" sz="1200" dirty="0" smtClean="0"/>
              <a:t>gente </a:t>
            </a:r>
            <a:r>
              <a:rPr lang="es-MX" sz="1200" dirty="0"/>
              <a:t>y que le pierdan miedo al </a:t>
            </a:r>
            <a:r>
              <a:rPr lang="es-MX" sz="1200" dirty="0" smtClean="0"/>
              <a:t>EDB.</a:t>
            </a:r>
            <a:endParaRPr lang="es-AR" sz="1200" dirty="0"/>
          </a:p>
          <a:p>
            <a:r>
              <a:rPr lang="es-MX" sz="1200" dirty="0"/>
              <a:t>Muchos de ellos no ven la hora de disfrutar de un EDB presencial ni bien se pueda!</a:t>
            </a:r>
            <a:endParaRPr lang="es-AR" sz="1200" dirty="0"/>
          </a:p>
          <a:p>
            <a:r>
              <a:rPr lang="es-MX" sz="1200" b="1" dirty="0"/>
              <a:t> </a:t>
            </a:r>
            <a:endParaRPr lang="es-AR" sz="1200" dirty="0"/>
          </a:p>
          <a:p>
            <a:r>
              <a:rPr lang="es-MX" sz="1200" b="1" dirty="0" smtClean="0"/>
              <a:t>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82712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E74653D-AC97-4695-942F-C80EA8D6B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4" y="16301"/>
            <a:ext cx="1870523" cy="148031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B4717B24-1173-4552-8E81-8AE55F129D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5" y="8799062"/>
            <a:ext cx="1106938" cy="1106938"/>
          </a:xfrm>
          <a:prstGeom prst="rect">
            <a:avLst/>
          </a:prstGeom>
        </p:spPr>
      </p:pic>
      <p:sp>
        <p:nvSpPr>
          <p:cNvPr id="13" name="3 CuadroTexto"/>
          <p:cNvSpPr txBox="1"/>
          <p:nvPr/>
        </p:nvSpPr>
        <p:spPr>
          <a:xfrm>
            <a:off x="1772816" y="272480"/>
            <a:ext cx="5085184" cy="952558"/>
          </a:xfrm>
          <a:prstGeom prst="rect">
            <a:avLst/>
          </a:prstGeom>
          <a:solidFill>
            <a:srgbClr val="FBCFC5"/>
          </a:solidFill>
        </p:spPr>
        <p:txBody>
          <a:bodyPr wrap="square" rtlCol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1600" dirty="0">
                <a:solidFill>
                  <a:srgbClr val="FFFFFF"/>
                </a:solidFill>
                <a:latin typeface="Brandon Grotesque Black"/>
                <a:ea typeface="Times New Roman"/>
              </a:rPr>
              <a:t>BUENAS PRÁCTICAS, BUENOS RESULTADOS</a:t>
            </a:r>
          </a:p>
          <a:p>
            <a:pPr algn="ctr">
              <a:spcAft>
                <a:spcPts val="0"/>
              </a:spcAft>
            </a:pPr>
            <a:r>
              <a:rPr lang="es-ES" sz="1600" dirty="0">
                <a:solidFill>
                  <a:srgbClr val="FFFFFF"/>
                </a:solidFill>
                <a:latin typeface="Brandon Grotesque Black"/>
                <a:ea typeface="Times New Roman"/>
              </a:rPr>
              <a:t>CARINA PANFALONE, DIRECTORA, CRANS SUR SIERRE</a:t>
            </a:r>
          </a:p>
          <a:p>
            <a:pPr algn="ctr">
              <a:spcAft>
                <a:spcPts val="0"/>
              </a:spcAft>
            </a:pPr>
            <a:endParaRPr lang="es-ES" sz="1600" dirty="0">
              <a:solidFill>
                <a:srgbClr val="FFFFFF"/>
              </a:solidFill>
              <a:effectLst/>
              <a:latin typeface="Brandon Grotesque Black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s-ES" sz="1600" dirty="0">
              <a:solidFill>
                <a:srgbClr val="FFFFFF"/>
              </a:solidFill>
              <a:effectLst/>
              <a:latin typeface="Brandon Grotesque Black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s-ES" sz="1600" dirty="0">
              <a:solidFill>
                <a:srgbClr val="FFFFFF"/>
              </a:solidFill>
              <a:effectLst/>
              <a:latin typeface="Brandon Grotesque Black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s-ES" sz="1400" dirty="0">
              <a:solidFill>
                <a:srgbClr val="FFFFFF"/>
              </a:solidFill>
              <a:effectLst/>
              <a:latin typeface="Brandon Grotesque Black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s-ES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021458C1-37D6-4B1B-9A77-A4B9DED31859}"/>
              </a:ext>
            </a:extLst>
          </p:cNvPr>
          <p:cNvSpPr txBox="1"/>
          <p:nvPr/>
        </p:nvSpPr>
        <p:spPr>
          <a:xfrm>
            <a:off x="116632" y="1568624"/>
            <a:ext cx="66693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 smtClean="0"/>
              <a:t> </a:t>
            </a:r>
            <a:r>
              <a:rPr lang="es-MX" sz="1200" b="1" dirty="0"/>
              <a:t>¿Quisieras compartir algún “</a:t>
            </a:r>
            <a:r>
              <a:rPr lang="es-MX" sz="1200" b="1" dirty="0" err="1"/>
              <a:t>tip</a:t>
            </a:r>
            <a:r>
              <a:rPr lang="es-MX" sz="1200" b="1" dirty="0"/>
              <a:t> infaltable”?</a:t>
            </a:r>
            <a:endParaRPr lang="es-AR" sz="1200" dirty="0"/>
          </a:p>
          <a:p>
            <a:r>
              <a:rPr lang="es-MX" sz="1200" b="1" dirty="0"/>
              <a:t> </a:t>
            </a:r>
            <a:endParaRPr lang="es-AR" sz="1200" dirty="0"/>
          </a:p>
          <a:p>
            <a:r>
              <a:rPr lang="es-MX" sz="1200" dirty="0" smtClean="0"/>
              <a:t>Un </a:t>
            </a:r>
            <a:r>
              <a:rPr lang="es-MX" sz="1200" dirty="0"/>
              <a:t>gran TIP es una  imagen prolija, luminosa y </a:t>
            </a:r>
            <a:r>
              <a:rPr lang="es-MX" sz="1200" dirty="0" smtClean="0"/>
              <a:t>la cámara ubicada para plano </a:t>
            </a:r>
            <a:r>
              <a:rPr lang="es-MX" sz="1200" dirty="0"/>
              <a:t>amplio como para puedan apreciar como abro, cierro y pruebo cada </a:t>
            </a:r>
            <a:r>
              <a:rPr lang="es-MX" sz="1200" dirty="0" smtClean="0"/>
              <a:t>producto </a:t>
            </a:r>
            <a:endParaRPr lang="es-AR" sz="1200" dirty="0"/>
          </a:p>
          <a:p>
            <a:r>
              <a:rPr lang="es-MX" sz="1200" dirty="0"/>
              <a:t>Hacer un primer plano de la textura y color de la dosis del producto del que hablo, suele generar </a:t>
            </a:r>
            <a:r>
              <a:rPr lang="es-MX" sz="1200" dirty="0" smtClean="0"/>
              <a:t>mucho </a:t>
            </a:r>
            <a:r>
              <a:rPr lang="es-MX" sz="1200" dirty="0"/>
              <a:t>impacto.</a:t>
            </a:r>
            <a:endParaRPr lang="es-AR" sz="1200" dirty="0"/>
          </a:p>
          <a:p>
            <a:r>
              <a:rPr lang="es-MX" sz="1200" dirty="0"/>
              <a:t>Un </a:t>
            </a:r>
            <a:r>
              <a:rPr lang="es-MX" sz="1200" dirty="0" err="1"/>
              <a:t>display</a:t>
            </a:r>
            <a:r>
              <a:rPr lang="es-MX" sz="1200" dirty="0"/>
              <a:t> colorido, ayuda a despertar </a:t>
            </a:r>
            <a:r>
              <a:rPr lang="es-MX" sz="1200" dirty="0" smtClean="0"/>
              <a:t>curiosidad.</a:t>
            </a:r>
            <a:endParaRPr lang="es-AR" sz="1200" dirty="0"/>
          </a:p>
          <a:p>
            <a:r>
              <a:rPr lang="es-MX" sz="1200" dirty="0"/>
              <a:t>Otro gran </a:t>
            </a:r>
            <a:r>
              <a:rPr lang="es-MX" sz="1200" dirty="0" smtClean="0"/>
              <a:t>TIP: </a:t>
            </a:r>
            <a:r>
              <a:rPr lang="es-MX" sz="1200" dirty="0"/>
              <a:t>SONREIR </a:t>
            </a:r>
            <a:r>
              <a:rPr lang="es-MX" sz="1200" dirty="0" smtClean="0"/>
              <a:t>MUCHO!</a:t>
            </a:r>
            <a:endParaRPr lang="es-AR" sz="1200" dirty="0"/>
          </a:p>
          <a:p>
            <a:r>
              <a:rPr lang="es-MX" sz="1200" dirty="0"/>
              <a:t>TRANSMITIR todo lo lindo que </a:t>
            </a:r>
            <a:r>
              <a:rPr lang="es-MX" sz="1200" dirty="0" smtClean="0"/>
              <a:t>sentimos </a:t>
            </a:r>
            <a:r>
              <a:rPr lang="es-MX" sz="1200" dirty="0"/>
              <a:t>al hacer el EDB y tocar los productos.</a:t>
            </a:r>
            <a:endParaRPr lang="es-MX" sz="1200" dirty="0" smtClean="0"/>
          </a:p>
          <a:p>
            <a:endParaRPr lang="es-ES" sz="1200" dirty="0"/>
          </a:p>
          <a:p>
            <a:r>
              <a:rPr lang="es-MX" sz="1200" b="1" dirty="0" smtClean="0"/>
              <a:t>¿</a:t>
            </a:r>
            <a:r>
              <a:rPr lang="es-MX" sz="1200" b="1" dirty="0"/>
              <a:t>Qué consejo le darías a una Consultora/</a:t>
            </a:r>
            <a:r>
              <a:rPr lang="es-MX" sz="1200" b="1" dirty="0" err="1"/>
              <a:t>or</a:t>
            </a:r>
            <a:r>
              <a:rPr lang="es-MX" sz="1200" b="1" dirty="0"/>
              <a:t>?</a:t>
            </a:r>
            <a:endParaRPr lang="es-ES" sz="1200" dirty="0"/>
          </a:p>
          <a:p>
            <a:endParaRPr lang="es-MX" sz="1200" b="1" dirty="0" smtClean="0"/>
          </a:p>
          <a:p>
            <a:r>
              <a:rPr lang="es-MX" sz="1200" dirty="0" smtClean="0"/>
              <a:t>Guíense </a:t>
            </a:r>
            <a:r>
              <a:rPr lang="es-MX" sz="1200" dirty="0"/>
              <a:t>por </a:t>
            </a:r>
            <a:r>
              <a:rPr lang="es-MX" sz="1200" dirty="0" smtClean="0"/>
              <a:t>los </a:t>
            </a:r>
            <a:r>
              <a:rPr lang="es-MX" sz="1200" dirty="0"/>
              <a:t>8 pasos, en el tiempo ajustado al </a:t>
            </a:r>
            <a:r>
              <a:rPr lang="es-MX" sz="1200" dirty="0" err="1"/>
              <a:t>EDBv</a:t>
            </a:r>
            <a:r>
              <a:rPr lang="es-MX" sz="1200" dirty="0"/>
              <a:t> </a:t>
            </a:r>
            <a:r>
              <a:rPr lang="es-MX" sz="1200" dirty="0" smtClean="0"/>
              <a:t>(40 </a:t>
            </a:r>
            <a:r>
              <a:rPr lang="es-MX" sz="1200" dirty="0"/>
              <a:t>minutos</a:t>
            </a:r>
            <a:r>
              <a:rPr lang="es-MX" sz="1200" dirty="0" smtClean="0"/>
              <a:t>).</a:t>
            </a:r>
            <a:endParaRPr lang="es-AR" sz="1200" dirty="0"/>
          </a:p>
          <a:p>
            <a:r>
              <a:rPr lang="es-MX" sz="1200" dirty="0"/>
              <a:t>Hagan  participar a los invitados con preguntas, le da dinámica al encuentro.</a:t>
            </a:r>
            <a:endParaRPr lang="es-AR" sz="1200" dirty="0"/>
          </a:p>
          <a:p>
            <a:r>
              <a:rPr lang="es-MX" sz="1200" dirty="0"/>
              <a:t>Mantengan atención en  que transmisión (Video llamada ,Facebook o </a:t>
            </a:r>
            <a:r>
              <a:rPr lang="es-MX" sz="1200" dirty="0" smtClean="0"/>
              <a:t>Reunión Zoom) sea </a:t>
            </a:r>
            <a:r>
              <a:rPr lang="es-MX" sz="1200" dirty="0"/>
              <a:t>prolija y </a:t>
            </a:r>
            <a:r>
              <a:rPr lang="es-MX" sz="1200" dirty="0" smtClean="0"/>
              <a:t>ágil, si </a:t>
            </a:r>
            <a:r>
              <a:rPr lang="es-MX" sz="1200" dirty="0"/>
              <a:t>es muy lenta puede </a:t>
            </a:r>
            <a:r>
              <a:rPr lang="es-MX" sz="1200" dirty="0" smtClean="0"/>
              <a:t>aburrir, un </a:t>
            </a:r>
            <a:r>
              <a:rPr lang="es-MX" sz="1200" dirty="0"/>
              <a:t>buen ritmo  es necesario! </a:t>
            </a:r>
            <a:endParaRPr lang="es-AR" sz="1200" dirty="0"/>
          </a:p>
          <a:p>
            <a:r>
              <a:rPr lang="es-MX" sz="1200" dirty="0" smtClean="0"/>
              <a:t>Anímense</a:t>
            </a:r>
            <a:r>
              <a:rPr lang="es-MX" sz="1200" dirty="0"/>
              <a:t>, es más simple hacerlo de lo que parece, y se pasa rapidísimo!</a:t>
            </a:r>
            <a:endParaRPr lang="es-AR" sz="1200" dirty="0"/>
          </a:p>
          <a:p>
            <a:r>
              <a:rPr lang="es-MX" sz="1200" b="1" dirty="0"/>
              <a:t> </a:t>
            </a:r>
            <a:endParaRPr lang="es-AR" sz="1200" dirty="0"/>
          </a:p>
          <a:p>
            <a:r>
              <a:rPr lang="es-MX" sz="1200" b="1" dirty="0"/>
              <a:t>¿Cuál es tu próximo objetivo?</a:t>
            </a:r>
            <a:endParaRPr lang="es-AR" sz="1200" dirty="0"/>
          </a:p>
          <a:p>
            <a:endParaRPr lang="es-MX" sz="1200" b="1" dirty="0" smtClean="0"/>
          </a:p>
          <a:p>
            <a:r>
              <a:rPr lang="es-MX" sz="1200" dirty="0" smtClean="0"/>
              <a:t>Mi </a:t>
            </a:r>
            <a:r>
              <a:rPr lang="es-MX" sz="1200" dirty="0"/>
              <a:t>objetivo es que todos, los clientes y </a:t>
            </a:r>
            <a:r>
              <a:rPr lang="es-MX" sz="1200" dirty="0" smtClean="0"/>
              <a:t>Consultoras/es </a:t>
            </a:r>
            <a:r>
              <a:rPr lang="es-MX" sz="1200" dirty="0"/>
              <a:t>puedan vivir su  </a:t>
            </a:r>
            <a:r>
              <a:rPr lang="es-MX" sz="1200" dirty="0" err="1" smtClean="0"/>
              <a:t>EDBv</a:t>
            </a:r>
            <a:r>
              <a:rPr lang="es-MX" sz="1200" dirty="0" smtClean="0"/>
              <a:t> que </a:t>
            </a:r>
            <a:r>
              <a:rPr lang="es-MX" sz="1200" dirty="0"/>
              <a:t>llegó para quedarse y será una gran herramienta </a:t>
            </a:r>
            <a:r>
              <a:rPr lang="es-MX" sz="1200" dirty="0" smtClean="0"/>
              <a:t>más!</a:t>
            </a:r>
            <a:endParaRPr lang="es-AR" sz="1200" dirty="0"/>
          </a:p>
          <a:p>
            <a:r>
              <a:rPr lang="es-MX" sz="1200" dirty="0"/>
              <a:t>El  </a:t>
            </a:r>
            <a:r>
              <a:rPr lang="es-MX" sz="1200" dirty="0" err="1"/>
              <a:t>EDBv</a:t>
            </a:r>
            <a:r>
              <a:rPr lang="es-MX" sz="1200" dirty="0"/>
              <a:t> es un enorme </a:t>
            </a:r>
            <a:r>
              <a:rPr lang="es-MX" sz="1200" dirty="0" smtClean="0"/>
              <a:t>servicio </a:t>
            </a:r>
            <a:r>
              <a:rPr lang="es-MX" sz="1200" dirty="0"/>
              <a:t>al </a:t>
            </a:r>
            <a:r>
              <a:rPr lang="es-MX" sz="1200" dirty="0" smtClean="0"/>
              <a:t>cliente </a:t>
            </a:r>
            <a:r>
              <a:rPr lang="es-MX" sz="1200" dirty="0"/>
              <a:t>que podemos brindar! </a:t>
            </a:r>
            <a:endParaRPr lang="es-AR" sz="1200" dirty="0"/>
          </a:p>
          <a:p>
            <a:r>
              <a:rPr lang="es-MX" sz="1200" dirty="0"/>
              <a:t> </a:t>
            </a:r>
            <a:endParaRPr lang="es-MX" sz="1200" dirty="0" smtClean="0"/>
          </a:p>
          <a:p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3130507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148</Words>
  <Application>Microsoft Office PowerPoint</Application>
  <PresentationFormat>A4 (210 x 297 mm)</PresentationFormat>
  <Paragraphs>61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Brandon Grotesque Black</vt:lpstr>
      <vt:lpstr>Calibri</vt:lpstr>
      <vt:lpstr>Times New Roman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Miguez</dc:creator>
  <cp:lastModifiedBy>Cuenta Microsoft</cp:lastModifiedBy>
  <cp:revision>62</cp:revision>
  <dcterms:created xsi:type="dcterms:W3CDTF">2017-12-04T12:43:55Z</dcterms:created>
  <dcterms:modified xsi:type="dcterms:W3CDTF">2020-05-08T20:00:51Z</dcterms:modified>
</cp:coreProperties>
</file>