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82" r:id="rId7"/>
    <p:sldId id="264" r:id="rId8"/>
    <p:sldId id="265" r:id="rId9"/>
    <p:sldId id="289" r:id="rId10"/>
    <p:sldId id="266" r:id="rId11"/>
    <p:sldId id="261" r:id="rId12"/>
    <p:sldId id="284" r:id="rId13"/>
    <p:sldId id="285" r:id="rId14"/>
    <p:sldId id="286" r:id="rId15"/>
    <p:sldId id="268" r:id="rId16"/>
    <p:sldId id="275" r:id="rId17"/>
    <p:sldId id="287" r:id="rId18"/>
    <p:sldId id="276" r:id="rId19"/>
    <p:sldId id="262" r:id="rId20"/>
    <p:sldId id="263" r:id="rId21"/>
    <p:sldId id="277" r:id="rId22"/>
    <p:sldId id="278" r:id="rId23"/>
    <p:sldId id="279" r:id="rId24"/>
    <p:sldId id="270" r:id="rId25"/>
    <p:sldId id="271" r:id="rId26"/>
    <p:sldId id="272" r:id="rId27"/>
    <p:sldId id="290" r:id="rId28"/>
    <p:sldId id="280" r:id="rId29"/>
    <p:sldId id="281" r:id="rId3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2" d="100"/>
          <a:sy n="32" d="100"/>
        </p:scale>
        <p:origin x="72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el título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Texto del título</a:t>
            </a:r>
          </a:p>
        </p:txBody>
      </p:sp>
      <p:sp>
        <p:nvSpPr>
          <p:cNvPr id="1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9" cy="46105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  <a:lvl2pPr marL="1025768" indent="-390768" algn="ctr">
              <a:spcBef>
                <a:spcPts val="0"/>
              </a:spcBef>
              <a:defRPr sz="3200" i="1"/>
            </a:lvl2pPr>
            <a:lvl3pPr marL="1660768" indent="-390768" algn="ctr">
              <a:spcBef>
                <a:spcPts val="0"/>
              </a:spcBef>
              <a:defRPr sz="3200" i="1"/>
            </a:lvl3pPr>
            <a:lvl4pPr marL="2295768" indent="-390768" algn="ctr">
              <a:spcBef>
                <a:spcPts val="0"/>
              </a:spcBef>
              <a:defRPr sz="3200" i="1"/>
            </a:lvl4pPr>
            <a:lvl5pPr marL="2930768" indent="-390768" algn="ctr">
              <a:spcBef>
                <a:spcPts val="0"/>
              </a:spcBef>
              <a:defRPr sz="3200" i="1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94" name="“Escribe una cita aquí”"/>
          <p:cNvSpPr txBox="1">
            <a:spLocks noGrp="1"/>
          </p:cNvSpPr>
          <p:nvPr>
            <p:ph type="body" sz="quarter" idx="21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n"/>
          <p:cNvSpPr>
            <a:spLocks noGrp="1"/>
          </p:cNvSpPr>
          <p:nvPr>
            <p:ph type="pic" idx="2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n"/>
          <p:cNvSpPr>
            <a:spLocks noGrp="1"/>
          </p:cNvSpPr>
          <p:nvPr>
            <p:ph type="pic" idx="21"/>
          </p:nvPr>
        </p:nvSpPr>
        <p:spPr>
          <a:xfrm>
            <a:off x="3125965" y="673100"/>
            <a:ext cx="18135607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o del título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Texto del título</a:t>
            </a:r>
          </a:p>
        </p:txBody>
      </p:sp>
      <p:sp>
        <p:nvSpPr>
          <p:cNvPr id="2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3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9" cy="46105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el título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n"/>
          <p:cNvSpPr>
            <a:spLocks noGrp="1"/>
          </p:cNvSpPr>
          <p:nvPr>
            <p:ph type="pic" sz="half" idx="21"/>
          </p:nvPr>
        </p:nvSpPr>
        <p:spPr>
          <a:xfrm>
            <a:off x="13165979" y="952500"/>
            <a:ext cx="9525005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o del título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Texto del título</a:t>
            </a:r>
          </a:p>
        </p:txBody>
      </p:sp>
      <p:sp>
        <p:nvSpPr>
          <p:cNvPr id="40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4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57" name="Nivel de texto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n"/>
          <p:cNvSpPr>
            <a:spLocks noGrp="1"/>
          </p:cNvSpPr>
          <p:nvPr>
            <p:ph type="pic" sz="half" idx="21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67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ivel de texto 1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n"/>
          <p:cNvSpPr>
            <a:spLocks noGrp="1"/>
          </p:cNvSpPr>
          <p:nvPr>
            <p:ph type="pic" sz="quarter" idx="21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n"/>
          <p:cNvSpPr>
            <a:spLocks noGrp="1"/>
          </p:cNvSpPr>
          <p:nvPr>
            <p:ph type="pic" sz="quarter" idx="22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n"/>
          <p:cNvSpPr>
            <a:spLocks noGrp="1"/>
          </p:cNvSpPr>
          <p:nvPr>
            <p:ph type="pic" idx="23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761151" marR="0" indent="-586152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396151" marR="0" indent="-586151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5031151" marR="0" indent="-586151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666151" marR="0" indent="-586151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A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Just-Logo-negativ.png" descr="Just-Logo-negativ.png"/>
          <p:cNvPicPr>
            <a:picLocks noChangeAspect="1"/>
          </p:cNvPicPr>
          <p:nvPr/>
        </p:nvPicPr>
        <p:blipFill>
          <a:blip r:embed="rId2"/>
          <a:srcRect b="16288"/>
          <a:stretch>
            <a:fillRect/>
          </a:stretch>
        </p:blipFill>
        <p:spPr>
          <a:xfrm>
            <a:off x="2058499" y="1992586"/>
            <a:ext cx="4294134" cy="2598958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CuadroTexto 1"/>
          <p:cNvSpPr txBox="1"/>
          <p:nvPr/>
        </p:nvSpPr>
        <p:spPr>
          <a:xfrm>
            <a:off x="2048084" y="8855520"/>
            <a:ext cx="20170491" cy="1957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12700">
                <a:solidFill>
                  <a:srgbClr val="FFFFFF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pPr>
            <a:r>
              <a:rPr>
                <a:latin typeface="NeueHaasDisplay-Light"/>
                <a:ea typeface="NeueHaasDisplay-Light"/>
                <a:cs typeface="NeueHaasDisplay-Light"/>
                <a:sym typeface="NeueHaasDisplay-Light"/>
              </a:rPr>
              <a:t>Instagram para </a:t>
            </a:r>
            <a:r>
              <a:rPr sz="14600"/>
              <a:t>Consultoras</a:t>
            </a:r>
          </a:p>
        </p:txBody>
      </p:sp>
      <p:sp>
        <p:nvSpPr>
          <p:cNvPr id="121" name="Línea"/>
          <p:cNvSpPr/>
          <p:nvPr/>
        </p:nvSpPr>
        <p:spPr>
          <a:xfrm>
            <a:off x="2145960" y="11343999"/>
            <a:ext cx="20092079" cy="1"/>
          </a:xfrm>
          <a:prstGeom prst="line">
            <a:avLst/>
          </a:prstGeom>
          <a:ln w="25400">
            <a:solidFill>
              <a:srgbClr val="FFFFFF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22" name="Dolor sit amet lorem"/>
          <p:cNvSpPr txBox="1"/>
          <p:nvPr/>
        </p:nvSpPr>
        <p:spPr>
          <a:xfrm>
            <a:off x="18430600" y="1893021"/>
            <a:ext cx="3985536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algn="r">
              <a:lnSpc>
                <a:spcPct val="110000"/>
              </a:lnSpc>
              <a:defRPr sz="2000" cap="all" spc="200">
                <a:solidFill>
                  <a:srgbClr val="FFFFFF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t>danteinteractive.com</a:t>
            </a:r>
          </a:p>
          <a:p>
            <a:pPr algn="r">
              <a:lnSpc>
                <a:spcPct val="110000"/>
              </a:lnSpc>
              <a:defRPr sz="2000" cap="all" spc="200">
                <a:solidFill>
                  <a:srgbClr val="FFFFFF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t>laveramente.com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Imagen" descr="Imagen"/>
          <p:cNvPicPr>
            <a:picLocks noChangeAspect="1"/>
          </p:cNvPicPr>
          <p:nvPr/>
        </p:nvPicPr>
        <p:blipFill>
          <a:blip r:embed="rId2"/>
          <a:srcRect b="14025"/>
          <a:stretch>
            <a:fillRect/>
          </a:stretch>
        </p:blipFill>
        <p:spPr>
          <a:xfrm>
            <a:off x="17296603" y="1845928"/>
            <a:ext cx="6280822" cy="10567567"/>
          </a:xfrm>
          <a:prstGeom prst="rect">
            <a:avLst/>
          </a:prstGeom>
          <a:ln w="12700">
            <a:miter lim="400000"/>
          </a:ln>
          <a:effectLst>
            <a:outerShdw blurRad="596900" dist="391582" dir="5400000" rotWithShape="0">
              <a:srgbClr val="000000">
                <a:alpha val="7735"/>
              </a:srgbClr>
            </a:outerShdw>
          </a:effectLst>
        </p:spPr>
      </p:pic>
      <p:pic>
        <p:nvPicPr>
          <p:cNvPr id="209" name="Imagen" descr="Imagen"/>
          <p:cNvPicPr>
            <a:picLocks noChangeAspect="1"/>
          </p:cNvPicPr>
          <p:nvPr/>
        </p:nvPicPr>
        <p:blipFill>
          <a:blip r:embed="rId2"/>
          <a:srcRect t="15319" b="12615"/>
          <a:stretch>
            <a:fillRect/>
          </a:stretch>
        </p:blipFill>
        <p:spPr>
          <a:xfrm>
            <a:off x="17296603" y="9142579"/>
            <a:ext cx="6280822" cy="8858026"/>
          </a:xfrm>
          <a:prstGeom prst="rect">
            <a:avLst/>
          </a:prstGeom>
          <a:ln w="12700">
            <a:miter lim="400000"/>
          </a:ln>
          <a:effectLst>
            <a:outerShdw blurRad="596900" dist="391582" dir="5400000" rotWithShape="0">
              <a:srgbClr val="000000">
                <a:alpha val="7735"/>
              </a:srgbClr>
            </a:outerShdw>
          </a:effectLst>
        </p:spPr>
      </p:pic>
      <p:sp>
        <p:nvSpPr>
          <p:cNvPr id="210" name="Freeform 12"/>
          <p:cNvSpPr/>
          <p:nvPr/>
        </p:nvSpPr>
        <p:spPr>
          <a:xfrm>
            <a:off x="17653770" y="2953338"/>
            <a:ext cx="5617410" cy="1177018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algn="l" defTabSz="914400"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211" name="Imagen" descr="Imagen"/>
          <p:cNvPicPr>
            <a:picLocks noChangeAspect="1"/>
          </p:cNvPicPr>
          <p:nvPr/>
        </p:nvPicPr>
        <p:blipFill>
          <a:blip r:embed="rId2"/>
          <a:srcRect b="14025"/>
          <a:stretch>
            <a:fillRect/>
          </a:stretch>
        </p:blipFill>
        <p:spPr>
          <a:xfrm>
            <a:off x="11672991" y="1029329"/>
            <a:ext cx="6280822" cy="10567567"/>
          </a:xfrm>
          <a:prstGeom prst="rect">
            <a:avLst/>
          </a:prstGeom>
          <a:ln w="12700">
            <a:miter lim="400000"/>
          </a:ln>
          <a:effectLst>
            <a:outerShdw blurRad="596900" dist="391582" dir="5400000" rotWithShape="0">
              <a:srgbClr val="000000">
                <a:alpha val="7735"/>
              </a:srgbClr>
            </a:outerShdw>
          </a:effectLst>
        </p:spPr>
      </p:pic>
      <p:pic>
        <p:nvPicPr>
          <p:cNvPr id="212" name="Imagen" descr="Imagen"/>
          <p:cNvPicPr>
            <a:picLocks noChangeAspect="1"/>
          </p:cNvPicPr>
          <p:nvPr/>
        </p:nvPicPr>
        <p:blipFill>
          <a:blip r:embed="rId2"/>
          <a:srcRect t="15319" b="12615"/>
          <a:stretch>
            <a:fillRect/>
          </a:stretch>
        </p:blipFill>
        <p:spPr>
          <a:xfrm>
            <a:off x="11672991" y="8325980"/>
            <a:ext cx="6280822" cy="8858026"/>
          </a:xfrm>
          <a:prstGeom prst="rect">
            <a:avLst/>
          </a:prstGeom>
          <a:ln w="12700">
            <a:miter lim="400000"/>
          </a:ln>
          <a:effectLst>
            <a:outerShdw blurRad="596900" dist="391582" dir="5400000" rotWithShape="0">
              <a:srgbClr val="000000">
                <a:alpha val="7735"/>
              </a:srgbClr>
            </a:outerShdw>
          </a:effectLst>
        </p:spPr>
      </p:pic>
      <p:sp>
        <p:nvSpPr>
          <p:cNvPr id="214" name="Dolor sit amet lorem"/>
          <p:cNvSpPr txBox="1"/>
          <p:nvPr/>
        </p:nvSpPr>
        <p:spPr>
          <a:xfrm>
            <a:off x="2013430" y="5345099"/>
            <a:ext cx="8177111" cy="4666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110000"/>
              </a:lnSpc>
              <a:defRPr sz="73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dirty="0"/>
              <a:t>Do while talking.</a:t>
            </a:r>
          </a:p>
          <a:p>
            <a:pPr algn="l">
              <a:lnSpc>
                <a:spcPct val="110000"/>
              </a:lnSpc>
              <a:defRPr sz="73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dirty="0" err="1"/>
              <a:t>Cambios</a:t>
            </a:r>
            <a:r>
              <a:rPr dirty="0"/>
              <a:t> de </a:t>
            </a:r>
            <a:r>
              <a:rPr dirty="0" err="1"/>
              <a:t>escena</a:t>
            </a:r>
            <a:r>
              <a:rPr dirty="0"/>
              <a:t>.</a:t>
            </a:r>
          </a:p>
          <a:p>
            <a:pPr algn="l">
              <a:lnSpc>
                <a:spcPct val="110000"/>
              </a:lnSpc>
              <a:defRPr sz="73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dirty="0" err="1"/>
              <a:t>Ganchos</a:t>
            </a:r>
            <a:r>
              <a:rPr dirty="0"/>
              <a:t> </a:t>
            </a:r>
            <a:r>
              <a:rPr dirty="0" err="1"/>
              <a:t>visuales</a:t>
            </a:r>
            <a:r>
              <a:rPr dirty="0"/>
              <a:t>. </a:t>
            </a:r>
          </a:p>
          <a:p>
            <a:pPr algn="l">
              <a:lnSpc>
                <a:spcPct val="110000"/>
              </a:lnSpc>
              <a:defRPr sz="7300">
                <a:solidFill>
                  <a:srgbClr val="E64B69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dirty="0" err="1"/>
              <a:t>Voz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off.</a:t>
            </a:r>
          </a:p>
        </p:txBody>
      </p:sp>
      <p:sp>
        <p:nvSpPr>
          <p:cNvPr id="218" name="Línea de conexión"/>
          <p:cNvSpPr/>
          <p:nvPr/>
        </p:nvSpPr>
        <p:spPr>
          <a:xfrm>
            <a:off x="6176986" y="8880525"/>
            <a:ext cx="4720756" cy="9209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980" extrusionOk="0">
                <a:moveTo>
                  <a:pt x="0" y="11436"/>
                </a:moveTo>
                <a:cubicBezTo>
                  <a:pt x="7969" y="21600"/>
                  <a:pt x="15169" y="17788"/>
                  <a:pt x="21600" y="0"/>
                </a:cubicBezTo>
              </a:path>
            </a:pathLst>
          </a:custGeom>
          <a:ln w="38100">
            <a:solidFill>
              <a:srgbClr val="E64B69"/>
            </a:solidFill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16" name="Freeform 4"/>
          <p:cNvSpPr/>
          <p:nvPr/>
        </p:nvSpPr>
        <p:spPr>
          <a:xfrm>
            <a:off x="12004758" y="2148051"/>
            <a:ext cx="5617410" cy="118899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algn="l" defTabSz="914400"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217" name="Picture 13" descr="Picture 13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 rot="432426">
            <a:off x="13862445" y="2385104"/>
            <a:ext cx="3370583" cy="168529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95E3B89-67E8-171A-6C00-E423AA0E8712}"/>
              </a:ext>
            </a:extLst>
          </p:cNvPr>
          <p:cNvSpPr txBox="1"/>
          <p:nvPr/>
        </p:nvSpPr>
        <p:spPr>
          <a:xfrm>
            <a:off x="2013430" y="2391623"/>
            <a:ext cx="10582343" cy="1672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sz="14600">
                <a:solidFill>
                  <a:srgbClr val="E64B69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pPr>
              <a:defRPr sz="12700"/>
            </a:pPr>
            <a:r>
              <a:rPr lang="es-AR" sz="10200" dirty="0"/>
              <a:t>3 </a:t>
            </a:r>
            <a:r>
              <a:rPr sz="10200" dirty="0"/>
              <a:t>Video</a:t>
            </a:r>
            <a:r>
              <a:rPr lang="es-AR" sz="10200" dirty="0"/>
              <a:t> </a:t>
            </a:r>
            <a:r>
              <a:rPr lang="es-AR" sz="10200" dirty="0" err="1"/>
              <a:t>Trends</a:t>
            </a:r>
            <a:endParaRPr sz="102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0034029-8EDB-5D14-79F2-E8F73CAB7B1D}"/>
              </a:ext>
            </a:extLst>
          </p:cNvPr>
          <p:cNvSpPr txBox="1"/>
          <p:nvPr/>
        </p:nvSpPr>
        <p:spPr>
          <a:xfrm>
            <a:off x="2013430" y="11976260"/>
            <a:ext cx="8700953" cy="1067472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>
              <a:lnSpc>
                <a:spcPct val="110000"/>
              </a:lnSpc>
              <a:defRPr sz="73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</a:defRPr>
            </a:lvl1pPr>
          </a:lstStyle>
          <a:p>
            <a:r>
              <a:rPr lang="es-AR" sz="6000" dirty="0"/>
              <a:t>B-ROLL y manos en cámara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51517FA-6838-8BB8-B064-BE9A2F93F381}"/>
              </a:ext>
            </a:extLst>
          </p:cNvPr>
          <p:cNvSpPr txBox="1"/>
          <p:nvPr/>
        </p:nvSpPr>
        <p:spPr>
          <a:xfrm>
            <a:off x="1969763" y="11127157"/>
            <a:ext cx="12195312" cy="1210588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>
              <a:defRPr sz="10200">
                <a:solidFill>
                  <a:srgbClr val="E64B69"/>
                </a:solidFill>
                <a:latin typeface="FreightText Pro Light Italic"/>
                <a:ea typeface="FreightText Pro Light Italic"/>
                <a:cs typeface="FreightText Pro Light Italic"/>
              </a:defRPr>
            </a:lvl1pPr>
          </a:lstStyle>
          <a:p>
            <a:r>
              <a:rPr lang="es-AR" sz="7200" dirty="0"/>
              <a:t>2 técnicas que ayudan: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F6D0837-2839-6C8D-51FD-7059825F21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49"/>
          <a:stretch/>
        </p:blipFill>
        <p:spPr>
          <a:xfrm>
            <a:off x="13676242" y="0"/>
            <a:ext cx="10707757" cy="13716000"/>
          </a:xfrm>
          <a:prstGeom prst="rect">
            <a:avLst/>
          </a:prstGeom>
        </p:spPr>
      </p:pic>
      <p:sp>
        <p:nvSpPr>
          <p:cNvPr id="4" name="Dolor sit amet lorem">
            <a:extLst>
              <a:ext uri="{FF2B5EF4-FFF2-40B4-BE49-F238E27FC236}">
                <a16:creationId xmlns:a16="http://schemas.microsoft.com/office/drawing/2014/main" id="{C484A0A1-5C45-E2B0-AE11-42A29DD50082}"/>
              </a:ext>
            </a:extLst>
          </p:cNvPr>
          <p:cNvSpPr txBox="1"/>
          <p:nvPr/>
        </p:nvSpPr>
        <p:spPr>
          <a:xfrm>
            <a:off x="1824639" y="1966680"/>
            <a:ext cx="6325448" cy="8144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l">
              <a:lnSpc>
                <a:spcPct val="110000"/>
              </a:lnSpc>
              <a:defRPr sz="8400">
                <a:solidFill>
                  <a:srgbClr val="9BAA6E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lang="es-AR" sz="34400" dirty="0"/>
              <a:t>2 </a:t>
            </a:r>
            <a:r>
              <a:rPr lang="es-AR" sz="13800" dirty="0"/>
              <a:t>SHARE</a:t>
            </a:r>
            <a:endParaRPr sz="19900" dirty="0">
              <a:latin typeface="FreightText Pro Light Italic"/>
              <a:ea typeface="FreightText Pro Light Italic"/>
              <a:cs typeface="FreightText Pro Light Italic"/>
              <a:sym typeface="FreightText Pro Light Italic"/>
            </a:endParaRP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ctángulo redondeado"/>
          <p:cNvSpPr/>
          <p:nvPr/>
        </p:nvSpPr>
        <p:spPr>
          <a:xfrm>
            <a:off x="2585779" y="6317074"/>
            <a:ext cx="18863722" cy="2774471"/>
          </a:xfrm>
          <a:prstGeom prst="roundRect">
            <a:avLst>
              <a:gd name="adj" fmla="val 6205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44" name="Dolor sit amet lorem"/>
          <p:cNvSpPr txBox="1"/>
          <p:nvPr/>
        </p:nvSpPr>
        <p:spPr>
          <a:xfrm>
            <a:off x="4808588" y="9582172"/>
            <a:ext cx="1301898" cy="800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5500">
                <a:solidFill>
                  <a:srgbClr val="9BAA6E"/>
                </a:solidFill>
                <a:latin typeface="NeueHaasDisplay-Roman"/>
                <a:ea typeface="NeueHaasDisplay-Roman"/>
                <a:cs typeface="NeueHaasDisplay-Roman"/>
                <a:sym typeface="NeueHaasDisplay-Roman"/>
              </a:defRPr>
            </a:lvl1pPr>
          </a:lstStyle>
          <a:p>
            <a:r>
              <a:t>1</a:t>
            </a:r>
          </a:p>
        </p:txBody>
      </p:sp>
      <p:sp>
        <p:nvSpPr>
          <p:cNvPr id="145" name="Dolor sit amet lorem"/>
          <p:cNvSpPr txBox="1"/>
          <p:nvPr/>
        </p:nvSpPr>
        <p:spPr>
          <a:xfrm>
            <a:off x="8960595" y="9582172"/>
            <a:ext cx="1896616" cy="800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5500">
                <a:solidFill>
                  <a:srgbClr val="9BAA6E"/>
                </a:solidFill>
                <a:latin typeface="NeueHaasDisplay-Roman"/>
                <a:ea typeface="NeueHaasDisplay-Roman"/>
                <a:cs typeface="NeueHaasDisplay-Roman"/>
                <a:sym typeface="NeueHaasDisplay-Roman"/>
              </a:defRPr>
            </a:lvl1pPr>
          </a:lstStyle>
          <a:p>
            <a:r>
              <a:t>2</a:t>
            </a:r>
          </a:p>
        </p:txBody>
      </p:sp>
      <p:sp>
        <p:nvSpPr>
          <p:cNvPr id="146" name="Dolor sit amet lorem"/>
          <p:cNvSpPr txBox="1"/>
          <p:nvPr/>
        </p:nvSpPr>
        <p:spPr>
          <a:xfrm>
            <a:off x="13241690" y="9582172"/>
            <a:ext cx="1738462" cy="800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5500">
                <a:solidFill>
                  <a:srgbClr val="9BAA6E"/>
                </a:solidFill>
                <a:latin typeface="NeueHaasDisplay-Roman"/>
                <a:ea typeface="NeueHaasDisplay-Roman"/>
                <a:cs typeface="NeueHaasDisplay-Roman"/>
                <a:sym typeface="NeueHaasDisplay-Roman"/>
              </a:defRPr>
            </a:lvl1pPr>
          </a:lstStyle>
          <a:p>
            <a:r>
              <a:t>3</a:t>
            </a:r>
          </a:p>
        </p:txBody>
      </p:sp>
      <p:sp>
        <p:nvSpPr>
          <p:cNvPr id="147" name="Dolor sit amet lorem"/>
          <p:cNvSpPr txBox="1"/>
          <p:nvPr/>
        </p:nvSpPr>
        <p:spPr>
          <a:xfrm>
            <a:off x="17596872" y="9582172"/>
            <a:ext cx="1738462" cy="800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5500">
                <a:solidFill>
                  <a:srgbClr val="9BAA6E"/>
                </a:solidFill>
                <a:latin typeface="NeueHaasDisplay-Roman"/>
                <a:ea typeface="NeueHaasDisplay-Roman"/>
                <a:cs typeface="NeueHaasDisplay-Roman"/>
                <a:sym typeface="NeueHaasDisplay-Roman"/>
              </a:defRPr>
            </a:lvl1pPr>
          </a:lstStyle>
          <a:p>
            <a:r>
              <a:t>4</a:t>
            </a:r>
          </a:p>
        </p:txBody>
      </p:sp>
      <p:pic>
        <p:nvPicPr>
          <p:cNvPr id="148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1027" y="6999751"/>
            <a:ext cx="1008865" cy="13714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Imagen" descr="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4075" y="7089225"/>
            <a:ext cx="1554534" cy="13004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32310" y="7049341"/>
            <a:ext cx="1284581" cy="12845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Imagen" descr="Image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21950" y="7109600"/>
            <a:ext cx="1426991" cy="1272016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Dolor sit amet lorem"/>
          <p:cNvSpPr txBox="1"/>
          <p:nvPr/>
        </p:nvSpPr>
        <p:spPr>
          <a:xfrm>
            <a:off x="8884572" y="2056640"/>
            <a:ext cx="6305892" cy="22997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>
              <a:lnSpc>
                <a:spcPct val="110000"/>
              </a:lnSpc>
              <a:defRPr sz="7300">
                <a:solidFill>
                  <a:srgbClr val="9BAA6E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lang="es-AR" sz="8800" dirty="0"/>
              <a:t>COMPARTIR </a:t>
            </a:r>
            <a:r>
              <a:rPr lang="es-AR" sz="4400" dirty="0"/>
              <a:t>(porque él lo dice también)</a:t>
            </a:r>
            <a:endParaRPr sz="8800" dirty="0"/>
          </a:p>
        </p:txBody>
      </p:sp>
      <p:sp>
        <p:nvSpPr>
          <p:cNvPr id="153" name="Dolor sit amet lorem"/>
          <p:cNvSpPr txBox="1"/>
          <p:nvPr/>
        </p:nvSpPr>
        <p:spPr>
          <a:xfrm>
            <a:off x="3143737" y="5337173"/>
            <a:ext cx="4675210" cy="439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>
              <a:lnSpc>
                <a:spcPct val="90000"/>
              </a:lnSpc>
              <a:defRPr sz="2700">
                <a:solidFill>
                  <a:srgbClr val="96938B"/>
                </a:solidFill>
                <a:latin typeface="NeueHaasDisplay-Roman"/>
                <a:ea typeface="NeueHaasDisplay-Roman"/>
                <a:cs typeface="NeueHaasDisplay-Roman"/>
                <a:sym typeface="NeueHaasDisplay-Roman"/>
              </a:defRPr>
            </a:lvl1pPr>
          </a:lstStyle>
          <a:p>
            <a:r>
              <a:rPr dirty="0"/>
              <a:t>MÁS IMPORTANTE</a:t>
            </a:r>
          </a:p>
        </p:txBody>
      </p:sp>
      <p:sp>
        <p:nvSpPr>
          <p:cNvPr id="154" name="Dolor sit amet lorem"/>
          <p:cNvSpPr txBox="1"/>
          <p:nvPr/>
        </p:nvSpPr>
        <p:spPr>
          <a:xfrm>
            <a:off x="16197841" y="5337173"/>
            <a:ext cx="4675210" cy="439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>
              <a:lnSpc>
                <a:spcPct val="90000"/>
              </a:lnSpc>
              <a:defRPr sz="2700">
                <a:solidFill>
                  <a:srgbClr val="96938B"/>
                </a:solidFill>
                <a:latin typeface="NeueHaasDisplay-Roman"/>
                <a:ea typeface="NeueHaasDisplay-Roman"/>
                <a:cs typeface="NeueHaasDisplay-Roman"/>
                <a:sym typeface="NeueHaasDisplay-Roman"/>
              </a:defRPr>
            </a:lvl1pPr>
          </a:lstStyle>
          <a:p>
            <a:r>
              <a:t>MENOS IMPORTANTE</a:t>
            </a:r>
          </a:p>
        </p:txBody>
      </p:sp>
    </p:spTree>
    <p:extLst>
      <p:ext uri="{BB962C8B-B14F-4D97-AF65-F5344CB8AC3E}">
        <p14:creationId xmlns:p14="http://schemas.microsoft.com/office/powerpoint/2010/main" val="64267398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Dolor sit amet lorem"/>
          <p:cNvSpPr txBox="1"/>
          <p:nvPr/>
        </p:nvSpPr>
        <p:spPr>
          <a:xfrm>
            <a:off x="4727713" y="4004708"/>
            <a:ext cx="14928574" cy="4497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>
              <a:lnSpc>
                <a:spcPct val="110000"/>
              </a:lnSpc>
              <a:defRPr sz="7300">
                <a:solidFill>
                  <a:srgbClr val="9BAA6E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lang="es-AR" sz="8800" dirty="0"/>
              <a:t>Pregúntense, ¿que se comparte? ¿qué comparten </a:t>
            </a:r>
            <a:r>
              <a:rPr lang="es-AR" sz="8800" dirty="0" err="1"/>
              <a:t>uds</a:t>
            </a:r>
            <a:r>
              <a:rPr lang="es-AR" sz="8800" dirty="0"/>
              <a:t> mismas?¿Qué se guarda?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389565021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161E962-3E84-9B82-0BBB-31C0CAA3DB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72" y="0"/>
            <a:ext cx="20651056" cy="13716000"/>
          </a:xfrm>
          <a:prstGeom prst="rect">
            <a:avLst/>
          </a:prstGeom>
        </p:spPr>
      </p:pic>
      <p:sp>
        <p:nvSpPr>
          <p:cNvPr id="4" name="Dolor sit amet lorem">
            <a:extLst>
              <a:ext uri="{FF2B5EF4-FFF2-40B4-BE49-F238E27FC236}">
                <a16:creationId xmlns:a16="http://schemas.microsoft.com/office/drawing/2014/main" id="{C484A0A1-5C45-E2B0-AE11-42A29DD50082}"/>
              </a:ext>
            </a:extLst>
          </p:cNvPr>
          <p:cNvSpPr txBox="1"/>
          <p:nvPr/>
        </p:nvSpPr>
        <p:spPr>
          <a:xfrm>
            <a:off x="1866472" y="177636"/>
            <a:ext cx="14175285" cy="56345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l">
              <a:lnSpc>
                <a:spcPct val="110000"/>
              </a:lnSpc>
              <a:defRPr sz="8400">
                <a:solidFill>
                  <a:srgbClr val="9BAA6E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lang="es-AR" sz="34400" dirty="0">
                <a:solidFill>
                  <a:schemeClr val="bg1"/>
                </a:solidFill>
              </a:rPr>
              <a:t>3 </a:t>
            </a:r>
            <a:r>
              <a:rPr lang="es-AR" sz="11500" dirty="0">
                <a:solidFill>
                  <a:schemeClr val="bg1"/>
                </a:solidFill>
              </a:rPr>
              <a:t>CHAU TEXTO</a:t>
            </a:r>
            <a:endParaRPr sz="19900" dirty="0">
              <a:solidFill>
                <a:schemeClr val="bg1"/>
              </a:solidFill>
              <a:latin typeface="FreightText Pro Light Italic"/>
              <a:ea typeface="FreightText Pro Light Italic"/>
              <a:cs typeface="FreightText Pro Light Italic"/>
              <a:sym typeface="FreightText Pro Light Italic"/>
            </a:endParaRPr>
          </a:p>
        </p:txBody>
      </p:sp>
    </p:spTree>
    <p:extLst>
      <p:ext uri="{BB962C8B-B14F-4D97-AF65-F5344CB8AC3E}">
        <p14:creationId xmlns:p14="http://schemas.microsoft.com/office/powerpoint/2010/main" val="120501475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778" y="712215"/>
            <a:ext cx="6280822" cy="12291569"/>
          </a:xfrm>
          <a:prstGeom prst="rect">
            <a:avLst/>
          </a:prstGeom>
          <a:ln w="12700">
            <a:miter lim="400000"/>
          </a:ln>
          <a:effectLst>
            <a:outerShdw blurRad="596900" dist="391582" dir="5400000" rotWithShape="0">
              <a:srgbClr val="000000">
                <a:alpha val="7735"/>
              </a:srgbClr>
            </a:outerShdw>
          </a:effectLst>
        </p:spPr>
      </p:pic>
      <p:sp>
        <p:nvSpPr>
          <p:cNvPr id="230" name="CuadroTexto 1"/>
          <p:cNvSpPr txBox="1"/>
          <p:nvPr/>
        </p:nvSpPr>
        <p:spPr>
          <a:xfrm>
            <a:off x="2095986" y="1704672"/>
            <a:ext cx="12931979" cy="10166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sz="14600">
                <a:solidFill>
                  <a:srgbClr val="7869BE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pPr>
              <a:defRPr sz="12700"/>
            </a:pPr>
            <a:r>
              <a:rPr lang="es-AR" sz="8800" dirty="0"/>
              <a:t>La gente ya no lee.</a:t>
            </a:r>
          </a:p>
          <a:p>
            <a:pPr>
              <a:defRPr sz="12700"/>
            </a:pPr>
            <a:endParaRPr lang="es-AR" sz="8000" dirty="0"/>
          </a:p>
          <a:p>
            <a:pPr>
              <a:defRPr sz="12700"/>
            </a:pPr>
            <a:r>
              <a:rPr lang="es-AR" sz="5400" dirty="0"/>
              <a:t>Los copies deben ser cortos, salvo raras excepciones donde el la lectura lo valga. </a:t>
            </a:r>
          </a:p>
          <a:p>
            <a:pPr>
              <a:defRPr sz="12700"/>
            </a:pPr>
            <a:endParaRPr lang="es-AR" sz="5400" dirty="0"/>
          </a:p>
          <a:p>
            <a:pPr>
              <a:defRPr sz="12700"/>
            </a:pPr>
            <a:r>
              <a:rPr lang="es-AR" sz="5400" dirty="0"/>
              <a:t>Se puede pensar en: identificación (planteo de problema) + solución + detalle complementario.</a:t>
            </a:r>
          </a:p>
          <a:p>
            <a:pPr>
              <a:defRPr sz="12700"/>
            </a:pPr>
            <a:endParaRPr lang="es-AR" sz="5400" dirty="0"/>
          </a:p>
          <a:p>
            <a:pPr>
              <a:defRPr sz="12700"/>
            </a:pPr>
            <a:r>
              <a:rPr lang="es-AR" sz="5400" dirty="0"/>
              <a:t>El patrón F explica cómo la gente lee los textos largos.</a:t>
            </a:r>
            <a:endParaRPr sz="54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746E13B-2E6D-2841-ED3C-A46D160CE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01272" y="1808300"/>
            <a:ext cx="5486742" cy="995963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eorgia-de-lotz-rncny1536Xs-unsplash.jpeg" descr="georgia-de-lotz-rncny1536Xs-unsplash.jpeg"/>
          <p:cNvPicPr>
            <a:picLocks noChangeAspect="1"/>
          </p:cNvPicPr>
          <p:nvPr/>
        </p:nvPicPr>
        <p:blipFill>
          <a:blip r:embed="rId2">
            <a:alphaModFix amt="29041"/>
          </a:blip>
          <a:srcRect l="280" t="25210" r="280" b="30126"/>
          <a:stretch>
            <a:fillRect/>
          </a:stretch>
        </p:blipFill>
        <p:spPr>
          <a:xfrm>
            <a:off x="-22254" y="-2"/>
            <a:ext cx="24428508" cy="13716003"/>
          </a:xfrm>
          <a:prstGeom prst="rect">
            <a:avLst/>
          </a:prstGeom>
          <a:ln w="12700">
            <a:miter lim="400000"/>
          </a:ln>
        </p:spPr>
      </p:pic>
      <p:sp>
        <p:nvSpPr>
          <p:cNvPr id="297" name="CuadroTexto 1"/>
          <p:cNvSpPr txBox="1"/>
          <p:nvPr/>
        </p:nvSpPr>
        <p:spPr>
          <a:xfrm>
            <a:off x="2048084" y="5879425"/>
            <a:ext cx="20170491" cy="1957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12700">
                <a:solidFill>
                  <a:srgbClr val="FFFFFF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pPr>
            <a:r>
              <a:rPr>
                <a:latin typeface="NeueHaasDisplay-Light"/>
                <a:ea typeface="NeueHaasDisplay-Light"/>
                <a:cs typeface="NeueHaasDisplay-Light"/>
                <a:sym typeface="NeueHaasDisplay-Light"/>
              </a:rPr>
              <a:t>Tu cuenta. </a:t>
            </a:r>
            <a:r>
              <a:rPr sz="14600"/>
              <a:t>Tu marca.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Dolor sit amet lorem"/>
          <p:cNvSpPr txBox="1"/>
          <p:nvPr/>
        </p:nvSpPr>
        <p:spPr>
          <a:xfrm>
            <a:off x="2362046" y="2554069"/>
            <a:ext cx="19974649" cy="78774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110000"/>
              </a:lnSpc>
              <a:defRPr sz="6700">
                <a:solidFill>
                  <a:srgbClr val="9BAA6E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sz="6000" dirty="0"/>
              <a:t>Es clave que se </a:t>
            </a:r>
            <a:r>
              <a:rPr sz="6000" dirty="0" err="1"/>
              <a:t>enfoquen</a:t>
            </a:r>
            <a:r>
              <a:rPr sz="6000" dirty="0"/>
              <a:t> </a:t>
            </a:r>
            <a:r>
              <a:rPr sz="6000" dirty="0" err="1"/>
              <a:t>en</a:t>
            </a:r>
            <a:r>
              <a:rPr sz="6000" dirty="0"/>
              <a:t> </a:t>
            </a:r>
            <a:r>
              <a:rPr sz="6000" dirty="0" err="1"/>
              <a:t>crear</a:t>
            </a:r>
            <a:r>
              <a:rPr sz="6000" dirty="0"/>
              <a:t> </a:t>
            </a:r>
            <a:r>
              <a:rPr sz="6000" dirty="0" err="1"/>
              <a:t>marcas</a:t>
            </a:r>
            <a:r>
              <a:rPr sz="6000" dirty="0"/>
              <a:t> </a:t>
            </a:r>
            <a:r>
              <a:rPr sz="6000" dirty="0" err="1"/>
              <a:t>personales</a:t>
            </a:r>
            <a:r>
              <a:rPr sz="6000" dirty="0"/>
              <a:t>. Ese </a:t>
            </a:r>
            <a:r>
              <a:rPr sz="6000" dirty="0" err="1"/>
              <a:t>activo</a:t>
            </a:r>
            <a:r>
              <a:rPr sz="6000" dirty="0"/>
              <a:t> es </a:t>
            </a:r>
            <a:r>
              <a:rPr sz="6000" dirty="0" err="1"/>
              <a:t>único</a:t>
            </a:r>
            <a:r>
              <a:rPr sz="6000" dirty="0"/>
              <a:t>, </a:t>
            </a:r>
            <a:r>
              <a:rPr sz="6000" dirty="0" err="1"/>
              <a:t>seguro</a:t>
            </a:r>
            <a:r>
              <a:rPr sz="6000" dirty="0"/>
              <a:t>, </a:t>
            </a:r>
            <a:r>
              <a:rPr sz="6000" dirty="0" err="1"/>
              <a:t>propio</a:t>
            </a:r>
            <a:r>
              <a:rPr sz="6000" dirty="0"/>
              <a:t>… no </a:t>
            </a:r>
            <a:r>
              <a:rPr sz="6000" dirty="0" err="1"/>
              <a:t>depende</a:t>
            </a:r>
            <a:r>
              <a:rPr sz="6000" dirty="0"/>
              <a:t> de </a:t>
            </a:r>
            <a:r>
              <a:rPr sz="6000" dirty="0" err="1"/>
              <a:t>terceros</a:t>
            </a:r>
            <a:r>
              <a:rPr sz="6000" dirty="0"/>
              <a:t>.</a:t>
            </a:r>
          </a:p>
          <a:p>
            <a:pPr lvl="1" algn="l">
              <a:lnSpc>
                <a:spcPct val="110000"/>
              </a:lnSpc>
              <a:defRPr sz="56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endParaRPr sz="4800" dirty="0"/>
          </a:p>
          <a:p>
            <a:pPr lvl="1" algn="l">
              <a:lnSpc>
                <a:spcPct val="110000"/>
              </a:lnSpc>
              <a:defRPr sz="52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sz="4400" dirty="0"/>
              <a:t>Claro… la </a:t>
            </a:r>
            <a:r>
              <a:rPr sz="4400" dirty="0" err="1"/>
              <a:t>tentación</a:t>
            </a:r>
            <a:r>
              <a:rPr sz="4400" dirty="0"/>
              <a:t> de </a:t>
            </a:r>
            <a:r>
              <a:rPr sz="4400" dirty="0" err="1"/>
              <a:t>poner</a:t>
            </a:r>
            <a:r>
              <a:rPr sz="4400" dirty="0"/>
              <a:t> la </a:t>
            </a:r>
            <a:r>
              <a:rPr sz="4400" dirty="0" err="1"/>
              <a:t>marca</a:t>
            </a:r>
            <a:r>
              <a:rPr sz="4400" dirty="0"/>
              <a:t> </a:t>
            </a:r>
            <a:r>
              <a:rPr sz="4400" dirty="0" err="1"/>
              <a:t>ya</a:t>
            </a:r>
            <a:r>
              <a:rPr sz="4400" dirty="0"/>
              <a:t> </a:t>
            </a:r>
            <a:r>
              <a:rPr sz="4400" dirty="0" err="1"/>
              <a:t>creada</a:t>
            </a:r>
            <a:r>
              <a:rPr sz="4400" dirty="0"/>
              <a:t> </a:t>
            </a:r>
            <a:r>
              <a:rPr sz="4400" dirty="0" err="1"/>
              <a:t>por</a:t>
            </a:r>
            <a:r>
              <a:rPr sz="4400" dirty="0"/>
              <a:t> </a:t>
            </a:r>
            <a:r>
              <a:rPr sz="4400" dirty="0" err="1"/>
              <a:t>delante</a:t>
            </a:r>
            <a:r>
              <a:rPr sz="4400" dirty="0"/>
              <a:t> es </a:t>
            </a:r>
            <a:r>
              <a:rPr sz="4400" dirty="0" err="1"/>
              <a:t>grande</a:t>
            </a:r>
            <a:r>
              <a:rPr sz="4400" dirty="0"/>
              <a:t>, </a:t>
            </a:r>
            <a:r>
              <a:rPr sz="4400" dirty="0" err="1"/>
              <a:t>pero</a:t>
            </a:r>
            <a:r>
              <a:rPr sz="4400" dirty="0"/>
              <a:t> hay que </a:t>
            </a:r>
            <a:r>
              <a:rPr sz="4400" dirty="0" err="1"/>
              <a:t>encontrar</a:t>
            </a:r>
            <a:r>
              <a:rPr sz="4400" dirty="0"/>
              <a:t> un </a:t>
            </a:r>
            <a:r>
              <a:rPr sz="4400" dirty="0" err="1"/>
              <a:t>equilibrio</a:t>
            </a:r>
            <a:r>
              <a:rPr sz="4400" dirty="0"/>
              <a:t>. </a:t>
            </a:r>
            <a:r>
              <a:rPr sz="4400" dirty="0" err="1"/>
              <a:t>Uso</a:t>
            </a:r>
            <a:r>
              <a:rPr sz="4400" dirty="0"/>
              <a:t> de logos, </a:t>
            </a:r>
            <a:r>
              <a:rPr sz="4400" dirty="0" err="1"/>
              <a:t>presentación</a:t>
            </a:r>
            <a:r>
              <a:rPr sz="4400" dirty="0"/>
              <a:t>, </a:t>
            </a:r>
            <a:r>
              <a:rPr sz="4400" dirty="0" err="1"/>
              <a:t>estética</a:t>
            </a:r>
            <a:r>
              <a:rPr sz="4400" dirty="0"/>
              <a:t>, STORYTELLING. </a:t>
            </a:r>
          </a:p>
          <a:p>
            <a:pPr lvl="1" algn="l">
              <a:lnSpc>
                <a:spcPct val="110000"/>
              </a:lnSpc>
              <a:defRPr sz="52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endParaRPr sz="4400" dirty="0"/>
          </a:p>
          <a:p>
            <a:pPr lvl="1" algn="l">
              <a:lnSpc>
                <a:spcPct val="110000"/>
              </a:lnSpc>
              <a:defRPr sz="6000">
                <a:solidFill>
                  <a:srgbClr val="96938B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pPr>
            <a:r>
              <a:rPr sz="4800" dirty="0"/>
              <a:t>¿</a:t>
            </a:r>
            <a:r>
              <a:rPr sz="4800" dirty="0" err="1"/>
              <a:t>Quién</a:t>
            </a:r>
            <a:r>
              <a:rPr sz="4800" dirty="0"/>
              <a:t> </a:t>
            </a:r>
            <a:r>
              <a:rPr sz="4800" dirty="0" err="1"/>
              <a:t>sos</a:t>
            </a:r>
            <a:r>
              <a:rPr sz="4800" dirty="0"/>
              <a:t>? ¿</a:t>
            </a:r>
            <a:r>
              <a:rPr sz="4800" dirty="0" err="1"/>
              <a:t>Qué</a:t>
            </a:r>
            <a:r>
              <a:rPr sz="4800" dirty="0"/>
              <a:t> </a:t>
            </a:r>
            <a:r>
              <a:rPr sz="4800" dirty="0" err="1"/>
              <a:t>podés</a:t>
            </a:r>
            <a:r>
              <a:rPr sz="4800" dirty="0"/>
              <a:t> </a:t>
            </a:r>
            <a:r>
              <a:rPr sz="4800" dirty="0" err="1"/>
              <a:t>aportar</a:t>
            </a:r>
            <a:r>
              <a:rPr sz="4800" dirty="0"/>
              <a:t> a la </a:t>
            </a:r>
            <a:r>
              <a:rPr sz="4800" dirty="0" err="1"/>
              <a:t>comunidad</a:t>
            </a:r>
            <a:r>
              <a:rPr sz="4800" dirty="0"/>
              <a:t> </a:t>
            </a:r>
            <a:r>
              <a:rPr sz="4800" dirty="0" err="1"/>
              <a:t>además</a:t>
            </a:r>
            <a:r>
              <a:rPr sz="4800" dirty="0"/>
              <a:t> de la </a:t>
            </a:r>
            <a:r>
              <a:rPr sz="4800" dirty="0" err="1"/>
              <a:t>venta</a:t>
            </a:r>
            <a:r>
              <a:rPr sz="4800" dirty="0"/>
              <a:t> de </a:t>
            </a:r>
            <a:r>
              <a:rPr sz="4800" dirty="0" err="1"/>
              <a:t>productos</a:t>
            </a:r>
            <a:r>
              <a:rPr sz="4800" dirty="0"/>
              <a:t>? ¿De </a:t>
            </a:r>
            <a:r>
              <a:rPr sz="4800" dirty="0" err="1"/>
              <a:t>qué</a:t>
            </a:r>
            <a:r>
              <a:rPr sz="4800" dirty="0"/>
              <a:t> </a:t>
            </a:r>
            <a:r>
              <a:rPr sz="4800" dirty="0" err="1"/>
              <a:t>sabés</a:t>
            </a:r>
            <a:r>
              <a:rPr sz="4800" dirty="0"/>
              <a:t> </a:t>
            </a:r>
            <a:r>
              <a:rPr sz="4800" dirty="0" err="1"/>
              <a:t>más</a:t>
            </a:r>
            <a:r>
              <a:rPr sz="4800" dirty="0"/>
              <a:t>? ¿</a:t>
            </a:r>
            <a:r>
              <a:rPr sz="4800" dirty="0" err="1"/>
              <a:t>Te</a:t>
            </a:r>
            <a:r>
              <a:rPr sz="4800" dirty="0"/>
              <a:t> </a:t>
            </a:r>
            <a:r>
              <a:rPr sz="4800" dirty="0" err="1"/>
              <a:t>gusta</a:t>
            </a:r>
            <a:r>
              <a:rPr sz="4800" dirty="0"/>
              <a:t> </a:t>
            </a:r>
            <a:r>
              <a:rPr sz="4800" dirty="0" err="1"/>
              <a:t>el</a:t>
            </a:r>
            <a:r>
              <a:rPr sz="4800" dirty="0"/>
              <a:t> humor? ¿</a:t>
            </a:r>
            <a:r>
              <a:rPr sz="4800" dirty="0" err="1"/>
              <a:t>Sos</a:t>
            </a:r>
            <a:r>
              <a:rPr sz="4800" dirty="0"/>
              <a:t> </a:t>
            </a:r>
            <a:r>
              <a:rPr sz="4800" dirty="0" err="1"/>
              <a:t>madre</a:t>
            </a:r>
            <a:r>
              <a:rPr sz="4800" dirty="0"/>
              <a:t>? ¿</a:t>
            </a:r>
            <a:r>
              <a:rPr sz="4800" dirty="0" err="1"/>
              <a:t>Deportista</a:t>
            </a:r>
            <a:r>
              <a:rPr sz="4800" dirty="0"/>
              <a:t>? ¿</a:t>
            </a:r>
            <a:r>
              <a:rPr sz="4800" dirty="0" err="1"/>
              <a:t>Profesional</a:t>
            </a:r>
            <a:r>
              <a:rPr sz="4800" dirty="0"/>
              <a:t>? ¿</a:t>
            </a:r>
            <a:r>
              <a:rPr sz="4800" dirty="0" err="1"/>
              <a:t>Edad</a:t>
            </a:r>
            <a:r>
              <a:rPr sz="4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11502673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DEDD283-9E3D-9A87-5AB0-7825400D5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5201" y="1222719"/>
            <a:ext cx="18111374" cy="977573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Línea"/>
          <p:cNvSpPr/>
          <p:nvPr/>
        </p:nvSpPr>
        <p:spPr>
          <a:xfrm>
            <a:off x="13310235" y="3515417"/>
            <a:ext cx="4106061" cy="1"/>
          </a:xfrm>
          <a:prstGeom prst="line">
            <a:avLst/>
          </a:prstGeom>
          <a:ln w="38100">
            <a:solidFill>
              <a:srgbClr val="9BAA6E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57" name="Línea"/>
          <p:cNvSpPr/>
          <p:nvPr/>
        </p:nvSpPr>
        <p:spPr>
          <a:xfrm>
            <a:off x="12798423" y="5906493"/>
            <a:ext cx="4617873" cy="1"/>
          </a:xfrm>
          <a:prstGeom prst="line">
            <a:avLst/>
          </a:prstGeom>
          <a:ln w="38100">
            <a:solidFill>
              <a:srgbClr val="9BAA6E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58" name="Línea"/>
          <p:cNvSpPr/>
          <p:nvPr/>
        </p:nvSpPr>
        <p:spPr>
          <a:xfrm>
            <a:off x="11677674" y="8442563"/>
            <a:ext cx="5738622" cy="1"/>
          </a:xfrm>
          <a:prstGeom prst="line">
            <a:avLst/>
          </a:prstGeom>
          <a:ln w="38100">
            <a:solidFill>
              <a:srgbClr val="9BAA6E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59" name="CuadroTexto 26"/>
          <p:cNvSpPr txBox="1"/>
          <p:nvPr/>
        </p:nvSpPr>
        <p:spPr>
          <a:xfrm>
            <a:off x="17947720" y="3234747"/>
            <a:ext cx="6702764" cy="525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l">
              <a:defRPr sz="3400">
                <a:solidFill>
                  <a:srgbClr val="9BAA6E"/>
                </a:solidFill>
                <a:latin typeface="NeueHaasDisplay-Roman"/>
                <a:ea typeface="NeueHaasDisplay-Roman"/>
                <a:cs typeface="NeueHaasDisplay-Roman"/>
                <a:sym typeface="NeueHaasDisplay-Roman"/>
              </a:defRPr>
            </a:lvl1pPr>
          </a:lstStyle>
          <a:p>
            <a:r>
              <a:t>REELS &amp; ADS</a:t>
            </a:r>
          </a:p>
        </p:txBody>
      </p:sp>
      <p:sp>
        <p:nvSpPr>
          <p:cNvPr id="160" name="CuadroTexto 27"/>
          <p:cNvSpPr txBox="1"/>
          <p:nvPr/>
        </p:nvSpPr>
        <p:spPr>
          <a:xfrm>
            <a:off x="17947720" y="5656265"/>
            <a:ext cx="6702764" cy="525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l">
              <a:defRPr sz="3400">
                <a:solidFill>
                  <a:srgbClr val="9BAA6E"/>
                </a:solidFill>
                <a:latin typeface="NeueHaasDisplay-Roman"/>
                <a:ea typeface="NeueHaasDisplay-Roman"/>
                <a:cs typeface="NeueHaasDisplay-Roman"/>
                <a:sym typeface="NeueHaasDisplay-Roman"/>
              </a:defRPr>
            </a:lvl1pPr>
          </a:lstStyle>
          <a:p>
            <a:r>
              <a:t>CAROUSELS &amp; POSTS</a:t>
            </a:r>
          </a:p>
        </p:txBody>
      </p:sp>
      <p:sp>
        <p:nvSpPr>
          <p:cNvPr id="161" name="CuadroTexto 28"/>
          <p:cNvSpPr txBox="1"/>
          <p:nvPr/>
        </p:nvSpPr>
        <p:spPr>
          <a:xfrm>
            <a:off x="17947720" y="8187868"/>
            <a:ext cx="6702764" cy="525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l">
              <a:defRPr sz="3400">
                <a:solidFill>
                  <a:srgbClr val="9BAA6E"/>
                </a:solidFill>
                <a:latin typeface="NeueHaasDisplay-Roman"/>
                <a:ea typeface="NeueHaasDisplay-Roman"/>
                <a:cs typeface="NeueHaasDisplay-Roman"/>
                <a:sym typeface="NeueHaasDisplay-Roman"/>
              </a:defRPr>
            </a:lvl1pPr>
          </a:lstStyle>
          <a:p>
            <a:r>
              <a:t>STORIES &amp; BIO</a:t>
            </a:r>
          </a:p>
        </p:txBody>
      </p:sp>
      <p:sp>
        <p:nvSpPr>
          <p:cNvPr id="162" name="Triángulo"/>
          <p:cNvSpPr/>
          <p:nvPr/>
        </p:nvSpPr>
        <p:spPr>
          <a:xfrm rot="10800000">
            <a:off x="7184465" y="2520870"/>
            <a:ext cx="9484817" cy="90680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9BAA6E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63" name="CuadroTexto 26"/>
          <p:cNvSpPr txBox="1"/>
          <p:nvPr/>
        </p:nvSpPr>
        <p:spPr>
          <a:xfrm>
            <a:off x="8575491" y="3157638"/>
            <a:ext cx="6702765" cy="6660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4500">
                <a:solidFill>
                  <a:srgbClr val="FFFFFF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r>
              <a:t>Atraer y Entretener</a:t>
            </a:r>
          </a:p>
        </p:txBody>
      </p:sp>
      <p:sp>
        <p:nvSpPr>
          <p:cNvPr id="164" name="CuadroTexto 26"/>
          <p:cNvSpPr txBox="1"/>
          <p:nvPr/>
        </p:nvSpPr>
        <p:spPr>
          <a:xfrm>
            <a:off x="8575491" y="5532538"/>
            <a:ext cx="6702765" cy="6660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4500">
                <a:solidFill>
                  <a:srgbClr val="FFFFFF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r>
              <a:t>Educar</a:t>
            </a:r>
          </a:p>
        </p:txBody>
      </p:sp>
      <p:sp>
        <p:nvSpPr>
          <p:cNvPr id="165" name="CuadroTexto 26"/>
          <p:cNvSpPr txBox="1"/>
          <p:nvPr/>
        </p:nvSpPr>
        <p:spPr>
          <a:xfrm>
            <a:off x="10134020" y="7762418"/>
            <a:ext cx="3585708" cy="1377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4500">
                <a:solidFill>
                  <a:srgbClr val="FFFFFF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pPr>
            <a:r>
              <a:t>Conectar y</a:t>
            </a:r>
          </a:p>
          <a:p>
            <a:pPr>
              <a:defRPr sz="4500">
                <a:solidFill>
                  <a:srgbClr val="FFFFFF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pPr>
            <a:r>
              <a:t>Convertir</a:t>
            </a:r>
          </a:p>
        </p:txBody>
      </p:sp>
      <p:sp>
        <p:nvSpPr>
          <p:cNvPr id="166" name="Rectángulo"/>
          <p:cNvSpPr/>
          <p:nvPr/>
        </p:nvSpPr>
        <p:spPr>
          <a:xfrm>
            <a:off x="6859424" y="6925608"/>
            <a:ext cx="10134899" cy="408941"/>
          </a:xfrm>
          <a:prstGeom prst="rect">
            <a:avLst/>
          </a:prstGeom>
          <a:solidFill>
            <a:srgbClr val="F0F5E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F0F5E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67" name="Rectángulo"/>
          <p:cNvSpPr/>
          <p:nvPr/>
        </p:nvSpPr>
        <p:spPr>
          <a:xfrm>
            <a:off x="6859424" y="4478438"/>
            <a:ext cx="10134899" cy="408941"/>
          </a:xfrm>
          <a:prstGeom prst="rect">
            <a:avLst/>
          </a:prstGeom>
          <a:solidFill>
            <a:srgbClr val="F0F5E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F0F5E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68" name="Dolor sit amet lorem"/>
          <p:cNvSpPr txBox="1"/>
          <p:nvPr/>
        </p:nvSpPr>
        <p:spPr>
          <a:xfrm>
            <a:off x="2110287" y="8353663"/>
            <a:ext cx="5738622" cy="27771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110000"/>
              </a:lnSpc>
              <a:defRPr sz="6100">
                <a:solidFill>
                  <a:srgbClr val="9BAA6E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sz="4000" dirty="0"/>
              <a:t>Y </a:t>
            </a:r>
            <a:r>
              <a:rPr sz="4000" dirty="0" err="1"/>
              <a:t>si</a:t>
            </a:r>
            <a:r>
              <a:rPr sz="4000" dirty="0"/>
              <a:t>… </a:t>
            </a:r>
          </a:p>
          <a:p>
            <a:pPr algn="l">
              <a:lnSpc>
                <a:spcPct val="110000"/>
              </a:lnSpc>
              <a:defRPr sz="6100">
                <a:solidFill>
                  <a:srgbClr val="9BAA6E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sz="4000" dirty="0"/>
              <a:t>Algo de </a:t>
            </a:r>
            <a:r>
              <a:rPr sz="4000" dirty="0" err="1"/>
              <a:t>teoría</a:t>
            </a:r>
            <a:r>
              <a:rPr sz="4000" dirty="0"/>
              <a:t> pura y dura.</a:t>
            </a:r>
          </a:p>
          <a:p>
            <a:pPr algn="l">
              <a:lnSpc>
                <a:spcPct val="110000"/>
              </a:lnSpc>
              <a:defRPr sz="6100">
                <a:solidFill>
                  <a:srgbClr val="9BAA6E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sz="4000" dirty="0"/>
              <a:t>Es </a:t>
            </a:r>
            <a:r>
              <a:rPr sz="4000" dirty="0" err="1"/>
              <a:t>importante</a:t>
            </a:r>
            <a:r>
              <a:rPr sz="4000" dirty="0"/>
              <a:t> </a:t>
            </a:r>
            <a:r>
              <a:rPr sz="4000" dirty="0" err="1"/>
              <a:t>ver</a:t>
            </a:r>
            <a:r>
              <a:rPr sz="4000" dirty="0"/>
              <a:t> </a:t>
            </a:r>
            <a:r>
              <a:rPr sz="4000" dirty="0" err="1"/>
              <a:t>el</a:t>
            </a:r>
            <a:r>
              <a:rPr sz="4000" dirty="0"/>
              <a:t> </a:t>
            </a:r>
            <a:r>
              <a:rPr sz="4000" dirty="0" err="1"/>
              <a:t>embudo</a:t>
            </a:r>
            <a:r>
              <a:rPr sz="4000" dirty="0"/>
              <a:t>.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eorgia-de-lotz-bRKA2kGOHKQ-unsplash.jpg" descr="georgia-de-lotz-bRKA2kGOHKQ-unsplash.jpg"/>
          <p:cNvPicPr>
            <a:picLocks noChangeAspect="1"/>
          </p:cNvPicPr>
          <p:nvPr/>
        </p:nvPicPr>
        <p:blipFill>
          <a:blip r:embed="rId2">
            <a:alphaModFix amt="30221"/>
          </a:blip>
          <a:srcRect t="21436" b="41104"/>
          <a:stretch>
            <a:fillRect/>
          </a:stretch>
        </p:blipFill>
        <p:spPr>
          <a:xfrm>
            <a:off x="-25206" y="-6361"/>
            <a:ext cx="24434413" cy="13728722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Línea de conexión"/>
          <p:cNvSpPr/>
          <p:nvPr/>
        </p:nvSpPr>
        <p:spPr>
          <a:xfrm>
            <a:off x="8753645" y="-5569896"/>
            <a:ext cx="3237905" cy="23156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3345" y="12352"/>
                  <a:pt x="10545" y="19552"/>
                  <a:pt x="21600" y="21600"/>
                </a:cubicBezTo>
              </a:path>
            </a:pathLst>
          </a:custGeom>
          <a:ln w="38100">
            <a:solidFill>
              <a:srgbClr val="9BAA6E"/>
            </a:solidFill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26" name="Cómo vender en Instagram y no morir en el intento"/>
          <p:cNvSpPr txBox="1"/>
          <p:nvPr/>
        </p:nvSpPr>
        <p:spPr>
          <a:xfrm>
            <a:off x="4304316" y="5185181"/>
            <a:ext cx="15775368" cy="3345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11000">
                <a:solidFill>
                  <a:srgbClr val="FFFFFF"/>
                </a:solidFill>
                <a:latin typeface="NeueHaasDisplay-Roman"/>
                <a:ea typeface="NeueHaasDisplay-Roman"/>
                <a:cs typeface="NeueHaasDisplay-Roman"/>
                <a:sym typeface="NeueHaasDisplay-Roman"/>
              </a:defRPr>
            </a:pPr>
            <a:r>
              <a:rPr>
                <a:latin typeface="NeueHaasDisplay-Light"/>
                <a:ea typeface="NeueHaasDisplay-Light"/>
                <a:cs typeface="NeueHaasDisplay-Light"/>
                <a:sym typeface="NeueHaasDisplay-Light"/>
              </a:rPr>
              <a:t>Cómo vender en Instagram y no morir en el</a:t>
            </a:r>
            <a:r>
              <a:t> </a:t>
            </a:r>
            <a:r>
              <a:rPr sz="12300"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rPr>
              <a:t>intento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Rectángulo redondeado"/>
          <p:cNvSpPr/>
          <p:nvPr/>
        </p:nvSpPr>
        <p:spPr>
          <a:xfrm>
            <a:off x="8453325" y="1872363"/>
            <a:ext cx="6508403" cy="10251692"/>
          </a:xfrm>
          <a:prstGeom prst="roundRect">
            <a:avLst>
              <a:gd name="adj" fmla="val 5694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71" name="Rectángulo redondeado"/>
          <p:cNvSpPr/>
          <p:nvPr/>
        </p:nvSpPr>
        <p:spPr>
          <a:xfrm>
            <a:off x="15297049" y="1882268"/>
            <a:ext cx="6508402" cy="10231882"/>
          </a:xfrm>
          <a:prstGeom prst="roundRect">
            <a:avLst>
              <a:gd name="adj" fmla="val 5540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72" name="Dolor sit amet lorem"/>
          <p:cNvSpPr txBox="1"/>
          <p:nvPr/>
        </p:nvSpPr>
        <p:spPr>
          <a:xfrm>
            <a:off x="8075911" y="2411926"/>
            <a:ext cx="7001964" cy="939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>
              <a:defRPr>
                <a:solidFill>
                  <a:srgbClr val="9BAA6E"/>
                </a:solidFill>
                <a:latin typeface="NeueHaasDisplay-Roman"/>
                <a:ea typeface="NeueHaasDisplay-Roman"/>
                <a:cs typeface="NeueHaasDisplay-Roman"/>
                <a:sym typeface="NeueHaasDisplay-Roman"/>
              </a:defRPr>
            </a:pPr>
            <a:r>
              <a:t>CONECTAR CON</a:t>
            </a:r>
          </a:p>
          <a:p>
            <a:pPr>
              <a:defRPr>
                <a:solidFill>
                  <a:srgbClr val="9BAA6E"/>
                </a:solidFill>
                <a:latin typeface="NeueHaasDisplay-Roman"/>
                <a:ea typeface="NeueHaasDisplay-Roman"/>
                <a:cs typeface="NeueHaasDisplay-Roman"/>
                <a:sym typeface="NeueHaasDisplay-Roman"/>
              </a:defRPr>
            </a:pPr>
            <a:r>
              <a:t>NUESTROS SEGUIDORES</a:t>
            </a:r>
          </a:p>
        </p:txBody>
      </p:sp>
      <p:sp>
        <p:nvSpPr>
          <p:cNvPr id="173" name="Dolor sit amet lorem"/>
          <p:cNvSpPr txBox="1"/>
          <p:nvPr/>
        </p:nvSpPr>
        <p:spPr>
          <a:xfrm>
            <a:off x="15139767" y="2411926"/>
            <a:ext cx="6779092" cy="939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>
              <a:defRPr>
                <a:solidFill>
                  <a:srgbClr val="9BAA6E"/>
                </a:solidFill>
                <a:latin typeface="NeueHaasDisplay-Roman"/>
                <a:ea typeface="NeueHaasDisplay-Roman"/>
                <a:cs typeface="NeueHaasDisplay-Roman"/>
                <a:sym typeface="NeueHaasDisplay-Roman"/>
              </a:defRPr>
            </a:pPr>
            <a:r>
              <a:t>GANAR NUEVOS</a:t>
            </a:r>
          </a:p>
          <a:p>
            <a:pPr>
              <a:defRPr>
                <a:solidFill>
                  <a:srgbClr val="9BAA6E"/>
                </a:solidFill>
                <a:latin typeface="NeueHaasDisplay-Roman"/>
                <a:ea typeface="NeueHaasDisplay-Roman"/>
                <a:cs typeface="NeueHaasDisplay-Roman"/>
                <a:sym typeface="NeueHaasDisplay-Roman"/>
              </a:defRPr>
            </a:pPr>
            <a:r>
              <a:t>SEGUIDORES</a:t>
            </a:r>
          </a:p>
        </p:txBody>
      </p:sp>
      <p:sp>
        <p:nvSpPr>
          <p:cNvPr id="174" name="Dolor sit amet lorem"/>
          <p:cNvSpPr txBox="1"/>
          <p:nvPr/>
        </p:nvSpPr>
        <p:spPr>
          <a:xfrm>
            <a:off x="9976163" y="10807966"/>
            <a:ext cx="3201460" cy="541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3500">
                <a:solidFill>
                  <a:srgbClr val="96938B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r>
              <a:t>Definitivamente!</a:t>
            </a:r>
          </a:p>
        </p:txBody>
      </p:sp>
      <p:sp>
        <p:nvSpPr>
          <p:cNvPr id="175" name="Dolor sit amet lorem"/>
          <p:cNvSpPr txBox="1"/>
          <p:nvPr/>
        </p:nvSpPr>
        <p:spPr>
          <a:xfrm>
            <a:off x="17674770" y="10795977"/>
            <a:ext cx="1709085" cy="541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3500">
                <a:solidFill>
                  <a:srgbClr val="96938B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r>
              <a:t>No…</a:t>
            </a:r>
          </a:p>
        </p:txBody>
      </p:sp>
      <p:sp>
        <p:nvSpPr>
          <p:cNvPr id="176" name="Dolor sit amet lorem"/>
          <p:cNvSpPr txBox="1"/>
          <p:nvPr/>
        </p:nvSpPr>
        <p:spPr>
          <a:xfrm>
            <a:off x="9976163" y="8686336"/>
            <a:ext cx="3201460" cy="541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3500">
                <a:solidFill>
                  <a:srgbClr val="96938B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r>
              <a:t>Mejor carrousel</a:t>
            </a:r>
          </a:p>
        </p:txBody>
      </p:sp>
      <p:sp>
        <p:nvSpPr>
          <p:cNvPr id="177" name="Dolor sit amet lorem"/>
          <p:cNvSpPr txBox="1"/>
          <p:nvPr/>
        </p:nvSpPr>
        <p:spPr>
          <a:xfrm>
            <a:off x="9678213" y="4624644"/>
            <a:ext cx="3797360" cy="541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3500">
                <a:solidFill>
                  <a:srgbClr val="96938B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r>
              <a:t>Puede ayudar</a:t>
            </a:r>
          </a:p>
        </p:txBody>
      </p:sp>
      <p:sp>
        <p:nvSpPr>
          <p:cNvPr id="178" name="Dolor sit amet lorem"/>
          <p:cNvSpPr txBox="1"/>
          <p:nvPr/>
        </p:nvSpPr>
        <p:spPr>
          <a:xfrm>
            <a:off x="16630632" y="4624644"/>
            <a:ext cx="3797360" cy="541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3500">
                <a:solidFill>
                  <a:srgbClr val="96938B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r>
              <a:t>Definitivamente!</a:t>
            </a:r>
          </a:p>
        </p:txBody>
      </p:sp>
      <p:sp>
        <p:nvSpPr>
          <p:cNvPr id="179" name="Dolor sit amet lorem"/>
          <p:cNvSpPr txBox="1"/>
          <p:nvPr/>
        </p:nvSpPr>
        <p:spPr>
          <a:xfrm>
            <a:off x="15861389" y="8648236"/>
            <a:ext cx="5335846" cy="541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3500">
                <a:solidFill>
                  <a:srgbClr val="96938B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r>
              <a:t>No ayuda mucho</a:t>
            </a:r>
          </a:p>
        </p:txBody>
      </p:sp>
      <p:sp>
        <p:nvSpPr>
          <p:cNvPr id="180" name="Dolor sit amet lorem"/>
          <p:cNvSpPr txBox="1"/>
          <p:nvPr/>
        </p:nvSpPr>
        <p:spPr>
          <a:xfrm>
            <a:off x="9976163" y="6604906"/>
            <a:ext cx="3201460" cy="541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3500">
                <a:solidFill>
                  <a:srgbClr val="96938B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r>
              <a:t>Si!</a:t>
            </a:r>
          </a:p>
        </p:txBody>
      </p:sp>
      <p:sp>
        <p:nvSpPr>
          <p:cNvPr id="181" name="Dolor sit amet lorem"/>
          <p:cNvSpPr txBox="1"/>
          <p:nvPr/>
        </p:nvSpPr>
        <p:spPr>
          <a:xfrm>
            <a:off x="15758524" y="6300105"/>
            <a:ext cx="5541576" cy="10875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>
              <a:defRPr sz="3500">
                <a:solidFill>
                  <a:srgbClr val="96938B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r>
              <a:t>Orgánicamente, con mucha suerte… pero promocionado!</a:t>
            </a:r>
          </a:p>
        </p:txBody>
      </p:sp>
      <p:sp>
        <p:nvSpPr>
          <p:cNvPr id="182" name="Dolor sit amet lorem"/>
          <p:cNvSpPr txBox="1"/>
          <p:nvPr/>
        </p:nvSpPr>
        <p:spPr>
          <a:xfrm>
            <a:off x="4209677" y="10722858"/>
            <a:ext cx="2485843" cy="4826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>
                <a:solidFill>
                  <a:srgbClr val="9BAA6E"/>
                </a:solidFill>
                <a:latin typeface="NeueHaasDisplay-Roman"/>
                <a:ea typeface="NeueHaasDisplay-Roman"/>
                <a:cs typeface="NeueHaasDisplay-Roman"/>
                <a:sym typeface="NeueHaasDisplay-Roman"/>
              </a:defRPr>
            </a:lvl1pPr>
          </a:lstStyle>
          <a:p>
            <a:r>
              <a:t>STORIES</a:t>
            </a:r>
          </a:p>
        </p:txBody>
      </p:sp>
      <p:sp>
        <p:nvSpPr>
          <p:cNvPr id="183" name="Dolor sit amet lorem"/>
          <p:cNvSpPr txBox="1"/>
          <p:nvPr/>
        </p:nvSpPr>
        <p:spPr>
          <a:xfrm>
            <a:off x="4209677" y="8686335"/>
            <a:ext cx="4680499" cy="4826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>
                <a:solidFill>
                  <a:srgbClr val="9BAA6E"/>
                </a:solidFill>
                <a:latin typeface="NeueHaasDisplay-Roman"/>
                <a:ea typeface="NeueHaasDisplay-Roman"/>
                <a:cs typeface="NeueHaasDisplay-Roman"/>
                <a:sym typeface="NeueHaasDisplay-Roman"/>
              </a:defRPr>
            </a:lvl1pPr>
          </a:lstStyle>
          <a:p>
            <a:r>
              <a:t>SINGLE IMAGES</a:t>
            </a:r>
          </a:p>
        </p:txBody>
      </p:sp>
      <p:sp>
        <p:nvSpPr>
          <p:cNvPr id="184" name="Dolor sit amet lorem"/>
          <p:cNvSpPr txBox="1"/>
          <p:nvPr/>
        </p:nvSpPr>
        <p:spPr>
          <a:xfrm>
            <a:off x="4209677" y="4624643"/>
            <a:ext cx="2485843" cy="4826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>
                <a:solidFill>
                  <a:srgbClr val="9BAA6E"/>
                </a:solidFill>
                <a:latin typeface="NeueHaasDisplay-Roman"/>
                <a:ea typeface="NeueHaasDisplay-Roman"/>
                <a:cs typeface="NeueHaasDisplay-Roman"/>
                <a:sym typeface="NeueHaasDisplay-Roman"/>
              </a:defRPr>
            </a:lvl1pPr>
          </a:lstStyle>
          <a:p>
            <a:r>
              <a:t>REELS</a:t>
            </a:r>
          </a:p>
        </p:txBody>
      </p:sp>
      <p:sp>
        <p:nvSpPr>
          <p:cNvPr id="185" name="Dolor sit amet lorem"/>
          <p:cNvSpPr txBox="1"/>
          <p:nvPr/>
        </p:nvSpPr>
        <p:spPr>
          <a:xfrm>
            <a:off x="4209677" y="6604904"/>
            <a:ext cx="4048028" cy="482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>
                <a:solidFill>
                  <a:srgbClr val="9BAA6E"/>
                </a:solidFill>
                <a:latin typeface="NeueHaasDisplay-Roman"/>
                <a:ea typeface="NeueHaasDisplay-Roman"/>
                <a:cs typeface="NeueHaasDisplay-Roman"/>
                <a:sym typeface="NeueHaasDisplay-Roman"/>
              </a:defRPr>
            </a:lvl1pPr>
          </a:lstStyle>
          <a:p>
            <a:r>
              <a:t>CAROUSELS</a:t>
            </a:r>
          </a:p>
        </p:txBody>
      </p:sp>
      <p:sp>
        <p:nvSpPr>
          <p:cNvPr id="186" name="Línea"/>
          <p:cNvSpPr/>
          <p:nvPr/>
        </p:nvSpPr>
        <p:spPr>
          <a:xfrm>
            <a:off x="2203958" y="3835785"/>
            <a:ext cx="19976084" cy="1"/>
          </a:xfrm>
          <a:prstGeom prst="line">
            <a:avLst/>
          </a:prstGeom>
          <a:ln w="25400">
            <a:solidFill>
              <a:srgbClr val="DCE6BE"/>
            </a:solidFill>
          </a:ln>
        </p:spPr>
        <p:txBody>
          <a:bodyPr lIns="45718" tIns="45718" rIns="45718" bIns="45718"/>
          <a:lstStyle/>
          <a:p>
            <a:pPr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87" name="Línea"/>
          <p:cNvSpPr/>
          <p:nvPr/>
        </p:nvSpPr>
        <p:spPr>
          <a:xfrm>
            <a:off x="2203958" y="5824325"/>
            <a:ext cx="19976084" cy="1"/>
          </a:xfrm>
          <a:prstGeom prst="line">
            <a:avLst/>
          </a:prstGeom>
          <a:ln w="25400">
            <a:solidFill>
              <a:srgbClr val="DCE6BE"/>
            </a:solidFill>
          </a:ln>
        </p:spPr>
        <p:txBody>
          <a:bodyPr lIns="45718" tIns="45718" rIns="45718" bIns="45718"/>
          <a:lstStyle/>
          <a:p>
            <a:pPr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88" name="Línea"/>
          <p:cNvSpPr/>
          <p:nvPr/>
        </p:nvSpPr>
        <p:spPr>
          <a:xfrm>
            <a:off x="2203958" y="7812864"/>
            <a:ext cx="19976084" cy="1"/>
          </a:xfrm>
          <a:prstGeom prst="line">
            <a:avLst/>
          </a:prstGeom>
          <a:ln w="25400">
            <a:solidFill>
              <a:srgbClr val="DCE6BE"/>
            </a:solidFill>
          </a:ln>
        </p:spPr>
        <p:txBody>
          <a:bodyPr lIns="45718" tIns="45718" rIns="45718" bIns="45718"/>
          <a:lstStyle/>
          <a:p>
            <a:pPr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89" name="Línea"/>
          <p:cNvSpPr/>
          <p:nvPr/>
        </p:nvSpPr>
        <p:spPr>
          <a:xfrm>
            <a:off x="2203958" y="9982020"/>
            <a:ext cx="19976084" cy="1"/>
          </a:xfrm>
          <a:prstGeom prst="line">
            <a:avLst/>
          </a:prstGeom>
          <a:ln w="25400">
            <a:solidFill>
              <a:srgbClr val="DCE6BE"/>
            </a:solidFill>
          </a:ln>
        </p:spPr>
        <p:txBody>
          <a:bodyPr lIns="45718" tIns="45718" rIns="45718" bIns="45718"/>
          <a:lstStyle/>
          <a:p>
            <a:pPr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190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0" y="4578265"/>
            <a:ext cx="558800" cy="6654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amanda-vick-pPV-kqfs5wA-unsplash.jpeg" descr="amanda-vick-pPV-kqfs5wA-unsplash.jpeg"/>
          <p:cNvPicPr>
            <a:picLocks noChangeAspect="1"/>
          </p:cNvPicPr>
          <p:nvPr/>
        </p:nvPicPr>
        <p:blipFill>
          <a:blip r:embed="rId2">
            <a:alphaModFix amt="24306"/>
          </a:blip>
          <a:srcRect l="338" t="23072" r="338" b="39418"/>
          <a:stretch>
            <a:fillRect/>
          </a:stretch>
        </p:blipFill>
        <p:spPr>
          <a:xfrm>
            <a:off x="-25346" y="-101294"/>
            <a:ext cx="24434691" cy="13842696"/>
          </a:xfrm>
          <a:prstGeom prst="rect">
            <a:avLst/>
          </a:prstGeom>
          <a:ln w="12700">
            <a:miter lim="400000"/>
          </a:ln>
        </p:spPr>
      </p:pic>
      <p:sp>
        <p:nvSpPr>
          <p:cNvPr id="302" name="CuadroTexto 1"/>
          <p:cNvSpPr txBox="1"/>
          <p:nvPr/>
        </p:nvSpPr>
        <p:spPr>
          <a:xfrm>
            <a:off x="2048084" y="5575598"/>
            <a:ext cx="20170491" cy="2564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3000">
                <a:solidFill>
                  <a:srgbClr val="FFFFFF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r>
              <a:rPr sz="16000" dirty="0"/>
              <a:t>Tips</a:t>
            </a:r>
            <a:r>
              <a:rPr lang="es-AR" sz="16000" dirty="0"/>
              <a:t> y consejos</a:t>
            </a:r>
            <a:endParaRPr sz="16000" dirty="0"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Dolor sit amet lorem"/>
          <p:cNvSpPr txBox="1"/>
          <p:nvPr/>
        </p:nvSpPr>
        <p:spPr>
          <a:xfrm>
            <a:off x="4145979" y="3218029"/>
            <a:ext cx="16527412" cy="7279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l">
              <a:lnSpc>
                <a:spcPct val="110000"/>
              </a:lnSpc>
              <a:defRPr sz="66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sz="5400" dirty="0"/>
              <a:t>Es </a:t>
            </a:r>
            <a:r>
              <a:rPr sz="5400" dirty="0" err="1"/>
              <a:t>verdad</a:t>
            </a:r>
            <a:r>
              <a:rPr sz="5400" dirty="0"/>
              <a:t> que hay que </a:t>
            </a:r>
            <a:r>
              <a:rPr sz="5400" dirty="0" err="1"/>
              <a:t>estar</a:t>
            </a:r>
            <a:r>
              <a:rPr sz="5400" dirty="0"/>
              <a:t>, que a </a:t>
            </a:r>
            <a:r>
              <a:rPr sz="5400" dirty="0" err="1"/>
              <a:t>veces</a:t>
            </a:r>
            <a:r>
              <a:rPr sz="5400" dirty="0"/>
              <a:t> </a:t>
            </a:r>
            <a:r>
              <a:rPr sz="5400" dirty="0" err="1"/>
              <a:t>pasa</a:t>
            </a:r>
            <a:r>
              <a:rPr sz="5400" dirty="0"/>
              <a:t> </a:t>
            </a:r>
            <a:r>
              <a:rPr sz="5400" dirty="0" err="1"/>
              <a:t>el</a:t>
            </a:r>
            <a:endParaRPr sz="5400" dirty="0"/>
          </a:p>
          <a:p>
            <a:pPr algn="l">
              <a:lnSpc>
                <a:spcPct val="110000"/>
              </a:lnSpc>
              <a:defRPr sz="7600">
                <a:solidFill>
                  <a:srgbClr val="96938B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pPr>
            <a:r>
              <a:rPr sz="6600" dirty="0"/>
              <a:t>“Uy, no </a:t>
            </a:r>
            <a:r>
              <a:rPr sz="6600" dirty="0" err="1"/>
              <a:t>subí</a:t>
            </a:r>
            <a:r>
              <a:rPr sz="6600" dirty="0"/>
              <a:t> nada”, “Si no </a:t>
            </a:r>
            <a:r>
              <a:rPr sz="6600" dirty="0" err="1"/>
              <a:t>subo</a:t>
            </a:r>
            <a:r>
              <a:rPr sz="6600" dirty="0"/>
              <a:t> nada </a:t>
            </a:r>
            <a:r>
              <a:rPr sz="6600" dirty="0" err="1"/>
              <a:t>yo</a:t>
            </a:r>
            <a:r>
              <a:rPr sz="6600" dirty="0"/>
              <a:t>, no </a:t>
            </a:r>
            <a:r>
              <a:rPr sz="6600" dirty="0" err="1"/>
              <a:t>tengo</a:t>
            </a:r>
            <a:r>
              <a:rPr sz="6600" dirty="0"/>
              <a:t> un </a:t>
            </a:r>
            <a:r>
              <a:rPr sz="6600" dirty="0" err="1"/>
              <a:t>equipo</a:t>
            </a:r>
            <a:r>
              <a:rPr sz="6600" dirty="0"/>
              <a:t> </a:t>
            </a:r>
            <a:r>
              <a:rPr sz="6600" dirty="0" err="1"/>
              <a:t>atrás</a:t>
            </a:r>
            <a:r>
              <a:rPr sz="6600" dirty="0"/>
              <a:t>”.</a:t>
            </a:r>
          </a:p>
          <a:p>
            <a:pPr algn="l">
              <a:lnSpc>
                <a:spcPct val="110000"/>
              </a:lnSpc>
              <a:defRPr sz="66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endParaRPr sz="5400" dirty="0"/>
          </a:p>
          <a:p>
            <a:pPr algn="l">
              <a:lnSpc>
                <a:spcPct val="110000"/>
              </a:lnSpc>
              <a:defRPr sz="66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sz="5400" dirty="0"/>
              <a:t>Es </a:t>
            </a:r>
            <a:r>
              <a:rPr sz="5400" dirty="0" err="1"/>
              <a:t>verdad</a:t>
            </a:r>
            <a:r>
              <a:rPr sz="5400" dirty="0"/>
              <a:t>.</a:t>
            </a:r>
          </a:p>
          <a:p>
            <a:pPr algn="l">
              <a:lnSpc>
                <a:spcPct val="110000"/>
              </a:lnSpc>
              <a:defRPr sz="66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endParaRPr sz="5400" dirty="0"/>
          </a:p>
          <a:p>
            <a:pPr algn="l">
              <a:lnSpc>
                <a:spcPct val="110000"/>
              </a:lnSpc>
              <a:defRPr sz="8300">
                <a:solidFill>
                  <a:srgbClr val="9BAA6E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sz="7200" dirty="0"/>
              <a:t>Pero </a:t>
            </a:r>
            <a:r>
              <a:rPr sz="7200" dirty="0" err="1"/>
              <a:t>cuiden</a:t>
            </a:r>
            <a:r>
              <a:rPr sz="7200" dirty="0"/>
              <a:t> </a:t>
            </a:r>
            <a:r>
              <a:rPr sz="7200" dirty="0" err="1"/>
              <a:t>su</a:t>
            </a:r>
            <a:r>
              <a:rPr sz="7200" dirty="0"/>
              <a:t> </a:t>
            </a:r>
            <a:r>
              <a:rPr sz="7200" dirty="0" err="1"/>
              <a:t>marca</a:t>
            </a:r>
            <a:r>
              <a:rPr sz="7200" dirty="0"/>
              <a:t>. </a:t>
            </a:r>
            <a:r>
              <a:rPr sz="7200" dirty="0" err="1"/>
              <a:t>Menos</a:t>
            </a:r>
            <a:r>
              <a:rPr sz="7200" dirty="0"/>
              <a:t> es </a:t>
            </a:r>
            <a:r>
              <a:rPr sz="7200" dirty="0" err="1"/>
              <a:t>más</a:t>
            </a:r>
            <a:r>
              <a:rPr sz="7200" dirty="0"/>
              <a:t>.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Dolor sit amet lorem"/>
          <p:cNvSpPr txBox="1"/>
          <p:nvPr/>
        </p:nvSpPr>
        <p:spPr>
          <a:xfrm>
            <a:off x="2913527" y="1838293"/>
            <a:ext cx="20304282" cy="35338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l">
              <a:lnSpc>
                <a:spcPct val="110000"/>
              </a:lnSpc>
              <a:defRPr sz="66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sz="8000" dirty="0"/>
              <a:t>Una </a:t>
            </a:r>
            <a:r>
              <a:rPr lang="es-AR" sz="8000" b="1" dirty="0"/>
              <a:t>formulita</a:t>
            </a:r>
            <a:r>
              <a:rPr lang="es-AR" sz="8000" dirty="0"/>
              <a:t> que </a:t>
            </a:r>
            <a:r>
              <a:rPr sz="8000" dirty="0" err="1"/>
              <a:t>ayuda</a:t>
            </a:r>
            <a:r>
              <a:rPr sz="8000" dirty="0"/>
              <a:t> </a:t>
            </a:r>
            <a:r>
              <a:rPr lang="es-AR" sz="8000" dirty="0"/>
              <a:t>a</a:t>
            </a:r>
            <a:r>
              <a:rPr sz="8000" dirty="0"/>
              <a:t> </a:t>
            </a:r>
            <a:r>
              <a:rPr sz="8000" dirty="0" err="1"/>
              <a:t>crear</a:t>
            </a:r>
            <a:r>
              <a:rPr sz="8000" dirty="0"/>
              <a:t> </a:t>
            </a:r>
            <a:r>
              <a:rPr sz="8000" dirty="0" err="1"/>
              <a:t>contenido</a:t>
            </a:r>
            <a:r>
              <a:rPr sz="8000" dirty="0"/>
              <a:t>:</a:t>
            </a:r>
          </a:p>
          <a:p>
            <a:pPr algn="l">
              <a:lnSpc>
                <a:spcPct val="110000"/>
              </a:lnSpc>
              <a:defRPr sz="66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endParaRPr lang="es-AR" sz="6000" dirty="0"/>
          </a:p>
          <a:p>
            <a:pPr algn="l">
              <a:lnSpc>
                <a:spcPct val="110000"/>
              </a:lnSpc>
              <a:defRPr sz="66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sz="6000" dirty="0"/>
              <a:t>1 </a:t>
            </a:r>
            <a:r>
              <a:rPr sz="6000" dirty="0" err="1"/>
              <a:t>eje</a:t>
            </a:r>
            <a:r>
              <a:rPr sz="6000" dirty="0"/>
              <a:t>, 3 </a:t>
            </a:r>
            <a:r>
              <a:rPr sz="6000" dirty="0" err="1"/>
              <a:t>temas</a:t>
            </a:r>
            <a:r>
              <a:rPr sz="6000" dirty="0"/>
              <a:t>, 5 </a:t>
            </a:r>
            <a:r>
              <a:rPr sz="6000" dirty="0" err="1"/>
              <a:t>tipos</a:t>
            </a:r>
            <a:r>
              <a:rPr sz="6000" dirty="0"/>
              <a:t>, 15 </a:t>
            </a:r>
            <a:r>
              <a:rPr sz="6000" dirty="0" err="1"/>
              <a:t>contenidos</a:t>
            </a:r>
            <a:r>
              <a:rPr sz="6000" dirty="0"/>
              <a:t> </a:t>
            </a:r>
            <a:r>
              <a:rPr sz="6000" dirty="0" err="1"/>
              <a:t>distintos</a:t>
            </a:r>
            <a:r>
              <a:rPr sz="6000" dirty="0"/>
              <a:t>.</a:t>
            </a:r>
          </a:p>
        </p:txBody>
      </p:sp>
      <p:sp>
        <p:nvSpPr>
          <p:cNvPr id="307" name="Dolor sit amet lorem"/>
          <p:cNvSpPr txBox="1"/>
          <p:nvPr/>
        </p:nvSpPr>
        <p:spPr>
          <a:xfrm>
            <a:off x="2913527" y="6465490"/>
            <a:ext cx="3718111" cy="38375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120000"/>
              </a:lnSpc>
              <a:defRPr sz="7600">
                <a:solidFill>
                  <a:srgbClr val="9BAA6E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pPr>
            <a:r>
              <a:t>1 Tema</a:t>
            </a:r>
          </a:p>
          <a:p>
            <a:pPr algn="l">
              <a:lnSpc>
                <a:spcPct val="120000"/>
              </a:lnSpc>
              <a:defRPr sz="7600">
                <a:solidFill>
                  <a:srgbClr val="9BAA6E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pPr>
            <a:r>
              <a:t>3 temas</a:t>
            </a:r>
          </a:p>
          <a:p>
            <a:pPr algn="l">
              <a:lnSpc>
                <a:spcPct val="120000"/>
              </a:lnSpc>
              <a:defRPr sz="7600">
                <a:solidFill>
                  <a:srgbClr val="9BAA6E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pPr>
            <a:r>
              <a:t>5 Tipos</a:t>
            </a:r>
          </a:p>
        </p:txBody>
      </p:sp>
      <p:sp>
        <p:nvSpPr>
          <p:cNvPr id="308" name="Dolor sit amet lorem"/>
          <p:cNvSpPr txBox="1"/>
          <p:nvPr/>
        </p:nvSpPr>
        <p:spPr>
          <a:xfrm>
            <a:off x="7383441" y="6474432"/>
            <a:ext cx="14596898" cy="4866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150000"/>
              </a:lnSpc>
              <a:defRPr sz="6600">
                <a:solidFill>
                  <a:srgbClr val="9BAA6E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t>Movimiento físico.</a:t>
            </a:r>
          </a:p>
          <a:p>
            <a:pPr algn="l">
              <a:lnSpc>
                <a:spcPct val="150000"/>
              </a:lnSpc>
              <a:defRPr sz="6600">
                <a:solidFill>
                  <a:srgbClr val="9BAA6E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t>Curación, flexibilidad, opciones.</a:t>
            </a:r>
          </a:p>
          <a:p>
            <a:pPr algn="l">
              <a:lnSpc>
                <a:spcPct val="110000"/>
              </a:lnSpc>
              <a:defRPr sz="6600">
                <a:solidFill>
                  <a:srgbClr val="9BAA6E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t>Tips, Paso a paso, Mitos, Insights divertidos, Historia personal.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CuadroTexto 1"/>
          <p:cNvSpPr txBox="1"/>
          <p:nvPr/>
        </p:nvSpPr>
        <p:spPr>
          <a:xfrm>
            <a:off x="1898205" y="2719562"/>
            <a:ext cx="6280823" cy="1672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14600">
                <a:solidFill>
                  <a:srgbClr val="FAAF0F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pPr>
              <a:defRPr sz="12700"/>
            </a:pPr>
            <a:r>
              <a:rPr lang="es-AR" sz="10200" dirty="0" err="1"/>
              <a:t>Stickers</a:t>
            </a:r>
            <a:endParaRPr sz="10200" dirty="0"/>
          </a:p>
        </p:txBody>
      </p:sp>
      <p:sp>
        <p:nvSpPr>
          <p:cNvPr id="242" name="Dolor sit amet lorem"/>
          <p:cNvSpPr txBox="1"/>
          <p:nvPr/>
        </p:nvSpPr>
        <p:spPr>
          <a:xfrm>
            <a:off x="2013430" y="5345099"/>
            <a:ext cx="8177111" cy="4983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110000"/>
              </a:lnSpc>
              <a:defRPr sz="73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lang="es-AR" dirty="0"/>
              <a:t>Links.</a:t>
            </a:r>
            <a:endParaRPr dirty="0"/>
          </a:p>
          <a:p>
            <a:pPr algn="l">
              <a:lnSpc>
                <a:spcPct val="110000"/>
              </a:lnSpc>
              <a:defRPr sz="73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dirty="0" err="1"/>
              <a:t>Whatsapp</a:t>
            </a:r>
            <a:r>
              <a:rPr dirty="0"/>
              <a:t>.</a:t>
            </a:r>
            <a:endParaRPr lang="es-AR" dirty="0"/>
          </a:p>
          <a:p>
            <a:pPr algn="l">
              <a:lnSpc>
                <a:spcPct val="110000"/>
              </a:lnSpc>
              <a:defRPr sz="73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lang="es-AR" dirty="0"/>
              <a:t>Preguntas.</a:t>
            </a:r>
          </a:p>
          <a:p>
            <a:pPr algn="l">
              <a:lnSpc>
                <a:spcPct val="110000"/>
              </a:lnSpc>
              <a:defRPr sz="73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lang="es-AR" dirty="0"/>
              <a:t>Música.</a:t>
            </a:r>
            <a:endParaRPr dirty="0"/>
          </a:p>
        </p:txBody>
      </p:sp>
      <p:grpSp>
        <p:nvGrpSpPr>
          <p:cNvPr id="246" name="Grupo"/>
          <p:cNvGrpSpPr/>
          <p:nvPr/>
        </p:nvGrpSpPr>
        <p:grpSpPr>
          <a:xfrm>
            <a:off x="7791143" y="1857203"/>
            <a:ext cx="4705092" cy="10431213"/>
            <a:chOff x="0" y="0"/>
            <a:chExt cx="4705091" cy="10431212"/>
          </a:xfrm>
        </p:grpSpPr>
        <p:pic>
          <p:nvPicPr>
            <p:cNvPr id="243" name="Imagen" descr="Imagen"/>
            <p:cNvPicPr>
              <a:picLocks noChangeAspect="1"/>
            </p:cNvPicPr>
            <p:nvPr/>
          </p:nvPicPr>
          <p:blipFill>
            <a:blip r:embed="rId2"/>
            <a:srcRect r="52491"/>
            <a:stretch>
              <a:fillRect/>
            </a:stretch>
          </p:blipFill>
          <p:spPr>
            <a:xfrm>
              <a:off x="0" y="0"/>
              <a:ext cx="2532315" cy="10431213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596900" dist="391582" dir="5400000" rotWithShape="0">
                <a:srgbClr val="000000">
                  <a:alpha val="7735"/>
                </a:srgbClr>
              </a:outerShdw>
            </a:effectLst>
          </p:spPr>
        </p:pic>
        <p:pic>
          <p:nvPicPr>
            <p:cNvPr id="244" name="Imagen" descr="Imagen"/>
            <p:cNvPicPr>
              <a:picLocks noChangeAspect="1"/>
            </p:cNvPicPr>
            <p:nvPr/>
          </p:nvPicPr>
          <p:blipFill>
            <a:blip r:embed="rId2"/>
            <a:srcRect l="57216"/>
            <a:stretch>
              <a:fillRect/>
            </a:stretch>
          </p:blipFill>
          <p:spPr>
            <a:xfrm>
              <a:off x="2424641" y="0"/>
              <a:ext cx="2280451" cy="10431213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596900" dist="391582" dir="5400000" rotWithShape="0">
                <a:srgbClr val="000000">
                  <a:alpha val="7735"/>
                </a:srgbClr>
              </a:outerShdw>
            </a:effectLst>
          </p:spPr>
        </p:pic>
        <p:sp>
          <p:nvSpPr>
            <p:cNvPr id="245" name="Freeform 2"/>
            <p:cNvSpPr/>
            <p:nvPr/>
          </p:nvSpPr>
          <p:spPr>
            <a:xfrm>
              <a:off x="281553" y="953325"/>
              <a:ext cx="4169182" cy="8524604"/>
            </a:xfrm>
            <a:prstGeom prst="rect">
              <a:avLst/>
            </a:prstGeom>
            <a:blipFill rotWithShape="1">
              <a:blip r:embed="rId3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914400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250" name="Grupo"/>
          <p:cNvGrpSpPr/>
          <p:nvPr/>
        </p:nvGrpSpPr>
        <p:grpSpPr>
          <a:xfrm>
            <a:off x="12922732" y="1857202"/>
            <a:ext cx="4705093" cy="10431214"/>
            <a:chOff x="0" y="0"/>
            <a:chExt cx="4705091" cy="10431212"/>
          </a:xfrm>
        </p:grpSpPr>
        <p:pic>
          <p:nvPicPr>
            <p:cNvPr id="247" name="Imagen" descr="Imagen"/>
            <p:cNvPicPr>
              <a:picLocks noChangeAspect="1"/>
            </p:cNvPicPr>
            <p:nvPr/>
          </p:nvPicPr>
          <p:blipFill>
            <a:blip r:embed="rId2"/>
            <a:srcRect r="52491"/>
            <a:stretch>
              <a:fillRect/>
            </a:stretch>
          </p:blipFill>
          <p:spPr>
            <a:xfrm>
              <a:off x="0" y="0"/>
              <a:ext cx="2532315" cy="10431213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596900" dist="391582" dir="5400000" rotWithShape="0">
                <a:srgbClr val="000000">
                  <a:alpha val="7735"/>
                </a:srgbClr>
              </a:outerShdw>
            </a:effectLst>
          </p:spPr>
        </p:pic>
        <p:pic>
          <p:nvPicPr>
            <p:cNvPr id="248" name="Imagen" descr="Imagen"/>
            <p:cNvPicPr>
              <a:picLocks noChangeAspect="1"/>
            </p:cNvPicPr>
            <p:nvPr/>
          </p:nvPicPr>
          <p:blipFill>
            <a:blip r:embed="rId2"/>
            <a:srcRect l="57216"/>
            <a:stretch>
              <a:fillRect/>
            </a:stretch>
          </p:blipFill>
          <p:spPr>
            <a:xfrm>
              <a:off x="2424641" y="0"/>
              <a:ext cx="2280451" cy="10431213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596900" dist="391582" dir="5400000" rotWithShape="0">
                <a:srgbClr val="000000">
                  <a:alpha val="7735"/>
                </a:srgbClr>
              </a:outerShdw>
            </a:effectLst>
          </p:spPr>
        </p:pic>
        <p:sp>
          <p:nvSpPr>
            <p:cNvPr id="249" name="Freeform 3"/>
            <p:cNvSpPr/>
            <p:nvPr/>
          </p:nvSpPr>
          <p:spPr>
            <a:xfrm>
              <a:off x="259691" y="934403"/>
              <a:ext cx="4185710" cy="8558393"/>
            </a:xfrm>
            <a:prstGeom prst="rect">
              <a:avLst/>
            </a:prstGeom>
            <a:blipFill rotWithShape="1">
              <a:blip r:embed="rId4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914400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254" name="Grupo"/>
          <p:cNvGrpSpPr/>
          <p:nvPr/>
        </p:nvGrpSpPr>
        <p:grpSpPr>
          <a:xfrm>
            <a:off x="18054322" y="1857202"/>
            <a:ext cx="4705091" cy="10431214"/>
            <a:chOff x="0" y="0"/>
            <a:chExt cx="4705089" cy="10431212"/>
          </a:xfrm>
        </p:grpSpPr>
        <p:pic>
          <p:nvPicPr>
            <p:cNvPr id="251" name="Imagen" descr="Imagen"/>
            <p:cNvPicPr>
              <a:picLocks noChangeAspect="1"/>
            </p:cNvPicPr>
            <p:nvPr/>
          </p:nvPicPr>
          <p:blipFill>
            <a:blip r:embed="rId2"/>
            <a:srcRect r="52491"/>
            <a:stretch>
              <a:fillRect/>
            </a:stretch>
          </p:blipFill>
          <p:spPr>
            <a:xfrm>
              <a:off x="0" y="0"/>
              <a:ext cx="2532315" cy="10431213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596900" dist="391582" dir="5400000" rotWithShape="0">
                <a:srgbClr val="000000">
                  <a:alpha val="7735"/>
                </a:srgbClr>
              </a:outerShdw>
            </a:effectLst>
          </p:spPr>
        </p:pic>
        <p:pic>
          <p:nvPicPr>
            <p:cNvPr id="252" name="Imagen" descr="Imagen"/>
            <p:cNvPicPr>
              <a:picLocks noChangeAspect="1"/>
            </p:cNvPicPr>
            <p:nvPr/>
          </p:nvPicPr>
          <p:blipFill>
            <a:blip r:embed="rId2"/>
            <a:srcRect l="57216"/>
            <a:stretch>
              <a:fillRect/>
            </a:stretch>
          </p:blipFill>
          <p:spPr>
            <a:xfrm>
              <a:off x="2424640" y="0"/>
              <a:ext cx="2280450" cy="10431213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596900" dist="391582" dir="5400000" rotWithShape="0">
                <a:srgbClr val="000000">
                  <a:alpha val="7735"/>
                </a:srgbClr>
              </a:outerShdw>
            </a:effectLst>
          </p:spPr>
        </p:pic>
        <p:sp>
          <p:nvSpPr>
            <p:cNvPr id="253" name="Freeform 4"/>
            <p:cNvSpPr/>
            <p:nvPr/>
          </p:nvSpPr>
          <p:spPr>
            <a:xfrm>
              <a:off x="275601" y="968005"/>
              <a:ext cx="4155870" cy="8497384"/>
            </a:xfrm>
            <a:prstGeom prst="rect">
              <a:avLst/>
            </a:prstGeom>
            <a:blipFill rotWithShape="1">
              <a:blip r:embed="rId5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914400"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CuadroTexto 1"/>
          <p:cNvSpPr txBox="1"/>
          <p:nvPr/>
        </p:nvSpPr>
        <p:spPr>
          <a:xfrm>
            <a:off x="1642788" y="1052449"/>
            <a:ext cx="17837907" cy="2349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sz="14600">
                <a:solidFill>
                  <a:srgbClr val="508CA0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pPr>
              <a:defRPr sz="12700"/>
            </a:pPr>
            <a:r>
              <a:rPr lang="es-AR" sz="14600" dirty="0"/>
              <a:t>Fórmula para </a:t>
            </a:r>
            <a:r>
              <a:rPr lang="es-AR" sz="14600" dirty="0" err="1"/>
              <a:t>stories</a:t>
            </a:r>
            <a:endParaRPr sz="14600" dirty="0"/>
          </a:p>
        </p:txBody>
      </p:sp>
      <p:sp>
        <p:nvSpPr>
          <p:cNvPr id="257" name="TextBox 3"/>
          <p:cNvSpPr txBox="1"/>
          <p:nvPr/>
        </p:nvSpPr>
        <p:spPr>
          <a:xfrm>
            <a:off x="1938932" y="4465264"/>
            <a:ext cx="3245106" cy="749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l" defTabSz="914400">
              <a:lnSpc>
                <a:spcPts val="6400"/>
              </a:lnSpc>
              <a:defRPr sz="4300">
                <a:solidFill>
                  <a:srgbClr val="508CA0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lvl1pPr>
          </a:lstStyle>
          <a:p>
            <a:r>
              <a:rPr dirty="0" err="1"/>
              <a:t>Problema</a:t>
            </a:r>
            <a:endParaRPr dirty="0"/>
          </a:p>
        </p:txBody>
      </p:sp>
      <p:sp>
        <p:nvSpPr>
          <p:cNvPr id="258" name="TextBox 4"/>
          <p:cNvSpPr txBox="1"/>
          <p:nvPr/>
        </p:nvSpPr>
        <p:spPr>
          <a:xfrm>
            <a:off x="8252336" y="4465264"/>
            <a:ext cx="3734396" cy="7611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l" defTabSz="914400">
              <a:lnSpc>
                <a:spcPts val="6400"/>
              </a:lnSpc>
              <a:defRPr sz="43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lvl1pPr>
          </a:lstStyle>
          <a:p>
            <a:r>
              <a:rPr lang="es-AR" dirty="0"/>
              <a:t>Identificar</a:t>
            </a:r>
            <a:endParaRPr dirty="0"/>
          </a:p>
        </p:txBody>
      </p:sp>
      <p:sp>
        <p:nvSpPr>
          <p:cNvPr id="259" name="TextBox 5"/>
          <p:cNvSpPr txBox="1"/>
          <p:nvPr/>
        </p:nvSpPr>
        <p:spPr>
          <a:xfrm>
            <a:off x="15182029" y="4465264"/>
            <a:ext cx="8480316" cy="7916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l" defTabSz="914400">
              <a:lnSpc>
                <a:spcPts val="6400"/>
              </a:lnSpc>
              <a:defRPr sz="5200">
                <a:solidFill>
                  <a:srgbClr val="96938B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r>
              <a:rPr dirty="0"/>
              <a:t>¿</a:t>
            </a:r>
            <a:r>
              <a:rPr lang="es-AR" dirty="0"/>
              <a:t>No te pasa que…</a:t>
            </a:r>
            <a:endParaRPr dirty="0"/>
          </a:p>
        </p:txBody>
      </p:sp>
      <p:sp>
        <p:nvSpPr>
          <p:cNvPr id="260" name="TextBox 6"/>
          <p:cNvSpPr txBox="1"/>
          <p:nvPr/>
        </p:nvSpPr>
        <p:spPr>
          <a:xfrm>
            <a:off x="8252336" y="8845110"/>
            <a:ext cx="5132561" cy="7611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l" defTabSz="914400">
              <a:lnSpc>
                <a:spcPts val="6400"/>
              </a:lnSpc>
              <a:defRPr sz="43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lvl1pPr>
          </a:lstStyle>
          <a:p>
            <a:r>
              <a:rPr lang="es-AR" dirty="0"/>
              <a:t>Solución testimonial</a:t>
            </a:r>
            <a:endParaRPr dirty="0"/>
          </a:p>
        </p:txBody>
      </p:sp>
      <p:sp>
        <p:nvSpPr>
          <p:cNvPr id="261" name="TextBox 7"/>
          <p:cNvSpPr txBox="1"/>
          <p:nvPr/>
        </p:nvSpPr>
        <p:spPr>
          <a:xfrm>
            <a:off x="8252336" y="6698186"/>
            <a:ext cx="5483649" cy="7611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l" defTabSz="914400">
              <a:lnSpc>
                <a:spcPts val="6400"/>
              </a:lnSpc>
              <a:defRPr sz="43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lvl1pPr>
          </a:lstStyle>
          <a:p>
            <a:r>
              <a:rPr lang="es-AR" dirty="0"/>
              <a:t>Involucrar</a:t>
            </a:r>
            <a:endParaRPr dirty="0"/>
          </a:p>
        </p:txBody>
      </p:sp>
      <p:sp>
        <p:nvSpPr>
          <p:cNvPr id="262" name="TextBox 8"/>
          <p:cNvSpPr txBox="1"/>
          <p:nvPr/>
        </p:nvSpPr>
        <p:spPr>
          <a:xfrm>
            <a:off x="15182029" y="8932116"/>
            <a:ext cx="7889260" cy="7916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l" defTabSz="914400">
              <a:lnSpc>
                <a:spcPts val="6400"/>
              </a:lnSpc>
              <a:defRPr sz="5200">
                <a:solidFill>
                  <a:srgbClr val="96938B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r>
              <a:rPr lang="es-AR" dirty="0"/>
              <a:t>Yo uso esto y me funciona</a:t>
            </a:r>
            <a:endParaRPr dirty="0"/>
          </a:p>
        </p:txBody>
      </p:sp>
      <p:sp>
        <p:nvSpPr>
          <p:cNvPr id="263" name="TextBox 9"/>
          <p:cNvSpPr txBox="1"/>
          <p:nvPr/>
        </p:nvSpPr>
        <p:spPr>
          <a:xfrm>
            <a:off x="15182029" y="6698186"/>
            <a:ext cx="6755770" cy="7916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l" defTabSz="914400">
              <a:lnSpc>
                <a:spcPts val="6400"/>
              </a:lnSpc>
              <a:defRPr sz="5200">
                <a:solidFill>
                  <a:srgbClr val="96938B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r>
              <a:rPr lang="es-AR" dirty="0"/>
              <a:t>¿Qué </a:t>
            </a:r>
            <a:r>
              <a:rPr lang="es-AR" dirty="0" err="1"/>
              <a:t>pensás</a:t>
            </a:r>
            <a:r>
              <a:rPr lang="es-AR" dirty="0"/>
              <a:t> de eso?</a:t>
            </a:r>
            <a:endParaRPr dirty="0"/>
          </a:p>
        </p:txBody>
      </p:sp>
      <p:sp>
        <p:nvSpPr>
          <p:cNvPr id="264" name="TextBox 10"/>
          <p:cNvSpPr txBox="1"/>
          <p:nvPr/>
        </p:nvSpPr>
        <p:spPr>
          <a:xfrm>
            <a:off x="8252336" y="11080934"/>
            <a:ext cx="4639050" cy="7611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l" defTabSz="914400">
              <a:lnSpc>
                <a:spcPts val="6400"/>
              </a:lnSpc>
              <a:defRPr sz="43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lvl1pPr>
          </a:lstStyle>
          <a:p>
            <a:r>
              <a:rPr lang="es-AR" dirty="0"/>
              <a:t>VENTA</a:t>
            </a:r>
            <a:endParaRPr dirty="0"/>
          </a:p>
        </p:txBody>
      </p:sp>
      <p:sp>
        <p:nvSpPr>
          <p:cNvPr id="265" name="TextBox 11"/>
          <p:cNvSpPr txBox="1"/>
          <p:nvPr/>
        </p:nvSpPr>
        <p:spPr>
          <a:xfrm>
            <a:off x="15182029" y="11080934"/>
            <a:ext cx="3052183" cy="8298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l" defTabSz="914400">
              <a:lnSpc>
                <a:spcPts val="6400"/>
              </a:lnSpc>
              <a:defRPr sz="5200">
                <a:solidFill>
                  <a:srgbClr val="96938B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r>
              <a:t>Link</a:t>
            </a:r>
          </a:p>
        </p:txBody>
      </p:sp>
      <p:sp>
        <p:nvSpPr>
          <p:cNvPr id="266" name="TextBox 12"/>
          <p:cNvSpPr txBox="1"/>
          <p:nvPr/>
        </p:nvSpPr>
        <p:spPr>
          <a:xfrm>
            <a:off x="1938932" y="8845110"/>
            <a:ext cx="4083739" cy="7611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l" defTabSz="914400">
              <a:lnSpc>
                <a:spcPts val="6400"/>
              </a:lnSpc>
              <a:defRPr sz="4300">
                <a:solidFill>
                  <a:srgbClr val="508CA0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lvl1pPr>
          </a:lstStyle>
          <a:p>
            <a:r>
              <a:rPr lang="es-AR" dirty="0"/>
              <a:t>Solución personal</a:t>
            </a:r>
            <a:endParaRPr dirty="0"/>
          </a:p>
        </p:txBody>
      </p:sp>
      <p:sp>
        <p:nvSpPr>
          <p:cNvPr id="267" name="TextBox 13"/>
          <p:cNvSpPr txBox="1"/>
          <p:nvPr/>
        </p:nvSpPr>
        <p:spPr>
          <a:xfrm>
            <a:off x="1938932" y="6698186"/>
            <a:ext cx="3734396" cy="7611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l" defTabSz="914400">
              <a:lnSpc>
                <a:spcPts val="6400"/>
              </a:lnSpc>
              <a:defRPr sz="4300">
                <a:solidFill>
                  <a:srgbClr val="508CA0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lvl1pPr>
          </a:lstStyle>
          <a:p>
            <a:r>
              <a:rPr lang="es-AR" dirty="0"/>
              <a:t>Encuesta</a:t>
            </a:r>
            <a:endParaRPr dirty="0"/>
          </a:p>
        </p:txBody>
      </p:sp>
      <p:sp>
        <p:nvSpPr>
          <p:cNvPr id="268" name="TextBox 14"/>
          <p:cNvSpPr txBox="1"/>
          <p:nvPr/>
        </p:nvSpPr>
        <p:spPr>
          <a:xfrm>
            <a:off x="1938932" y="11080934"/>
            <a:ext cx="5132562" cy="749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l" defTabSz="914400">
              <a:lnSpc>
                <a:spcPts val="6400"/>
              </a:lnSpc>
              <a:defRPr sz="4300">
                <a:solidFill>
                  <a:srgbClr val="508CA0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lvl1pPr>
          </a:lstStyle>
          <a:p>
            <a:r>
              <a:rPr dirty="0" err="1"/>
              <a:t>Llamado</a:t>
            </a:r>
            <a:r>
              <a:rPr dirty="0"/>
              <a:t> a la </a:t>
            </a:r>
            <a:r>
              <a:rPr dirty="0" err="1"/>
              <a:t>acción</a:t>
            </a:r>
            <a:endParaRPr dirty="0"/>
          </a:p>
        </p:txBody>
      </p:sp>
      <p:sp>
        <p:nvSpPr>
          <p:cNvPr id="269" name="Línea"/>
          <p:cNvSpPr/>
          <p:nvPr/>
        </p:nvSpPr>
        <p:spPr>
          <a:xfrm>
            <a:off x="1965827" y="6020042"/>
            <a:ext cx="20452345" cy="1"/>
          </a:xfrm>
          <a:prstGeom prst="line">
            <a:avLst/>
          </a:prstGeom>
          <a:ln w="25400">
            <a:solidFill>
              <a:srgbClr val="96938B">
                <a:alpha val="16832"/>
              </a:srgbClr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70" name="Línea"/>
          <p:cNvSpPr/>
          <p:nvPr/>
        </p:nvSpPr>
        <p:spPr>
          <a:xfrm>
            <a:off x="1965827" y="8258177"/>
            <a:ext cx="20452345" cy="1"/>
          </a:xfrm>
          <a:prstGeom prst="line">
            <a:avLst/>
          </a:prstGeom>
          <a:ln w="25400">
            <a:solidFill>
              <a:srgbClr val="96938B">
                <a:alpha val="16832"/>
              </a:srgbClr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71" name="Línea"/>
          <p:cNvSpPr/>
          <p:nvPr/>
        </p:nvSpPr>
        <p:spPr>
          <a:xfrm>
            <a:off x="1965827" y="10435926"/>
            <a:ext cx="20452345" cy="1"/>
          </a:xfrm>
          <a:prstGeom prst="line">
            <a:avLst/>
          </a:prstGeom>
          <a:ln w="25400">
            <a:solidFill>
              <a:srgbClr val="96938B">
                <a:alpha val="16832"/>
              </a:srgbClr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427" y="2293967"/>
            <a:ext cx="4663922" cy="9127293"/>
          </a:xfrm>
          <a:prstGeom prst="rect">
            <a:avLst/>
          </a:prstGeom>
          <a:ln w="12700">
            <a:miter lim="400000"/>
          </a:ln>
          <a:effectLst>
            <a:outerShdw blurRad="596900" dist="391582" dir="5400000" rotWithShape="0">
              <a:srgbClr val="000000">
                <a:alpha val="7735"/>
              </a:srgbClr>
            </a:outerShdw>
          </a:effectLst>
        </p:spPr>
      </p:pic>
      <p:sp>
        <p:nvSpPr>
          <p:cNvPr id="274" name="Freeform 2"/>
          <p:cNvSpPr/>
          <p:nvPr/>
        </p:nvSpPr>
        <p:spPr>
          <a:xfrm>
            <a:off x="2130050" y="3083079"/>
            <a:ext cx="4176676" cy="754907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algn="l" defTabSz="914400"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275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0209" y="2293967"/>
            <a:ext cx="4663921" cy="9127294"/>
          </a:xfrm>
          <a:prstGeom prst="rect">
            <a:avLst/>
          </a:prstGeom>
          <a:ln w="12700">
            <a:miter lim="400000"/>
          </a:ln>
          <a:effectLst>
            <a:outerShdw blurRad="596900" dist="391582" dir="5400000" rotWithShape="0">
              <a:srgbClr val="000000">
                <a:alpha val="7735"/>
              </a:srgbClr>
            </a:outerShdw>
          </a:effectLst>
        </p:spPr>
      </p:pic>
      <p:pic>
        <p:nvPicPr>
          <p:cNvPr id="276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7612" y="2293967"/>
            <a:ext cx="4663922" cy="9127294"/>
          </a:xfrm>
          <a:prstGeom prst="rect">
            <a:avLst/>
          </a:prstGeom>
          <a:ln w="12700">
            <a:miter lim="400000"/>
          </a:ln>
          <a:effectLst>
            <a:outerShdw blurRad="596900" dist="391582" dir="5400000" rotWithShape="0">
              <a:srgbClr val="000000">
                <a:alpha val="7735"/>
              </a:srgbClr>
            </a:outerShdw>
          </a:effectLst>
        </p:spPr>
      </p:pic>
      <p:pic>
        <p:nvPicPr>
          <p:cNvPr id="277" name="Imagen" descr="Imag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1393" y="2293967"/>
            <a:ext cx="4663922" cy="9127294"/>
          </a:xfrm>
          <a:prstGeom prst="rect">
            <a:avLst/>
          </a:prstGeom>
          <a:ln w="12700">
            <a:miter lim="400000"/>
          </a:ln>
          <a:effectLst>
            <a:outerShdw blurRad="596900" dist="391582" dir="5400000" rotWithShape="0">
              <a:srgbClr val="000000">
                <a:alpha val="7735"/>
              </a:srgbClr>
            </a:outerShdw>
          </a:effectLst>
        </p:spPr>
      </p:pic>
      <p:sp>
        <p:nvSpPr>
          <p:cNvPr id="278" name="Freeform 3"/>
          <p:cNvSpPr/>
          <p:nvPr/>
        </p:nvSpPr>
        <p:spPr>
          <a:xfrm>
            <a:off x="18132921" y="3109373"/>
            <a:ext cx="4120866" cy="7471854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algn="l" defTabSz="914400"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79" name="Freeform 4"/>
          <p:cNvSpPr/>
          <p:nvPr/>
        </p:nvSpPr>
        <p:spPr>
          <a:xfrm>
            <a:off x="12834327" y="3109373"/>
            <a:ext cx="4230492" cy="7471854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algn="l" defTabSz="914400"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80" name="Freeform 5"/>
          <p:cNvSpPr/>
          <p:nvPr/>
        </p:nvSpPr>
        <p:spPr>
          <a:xfrm>
            <a:off x="7427435" y="3121687"/>
            <a:ext cx="4069468" cy="7471853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algn="l" defTabSz="914400"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CuadroTexto 1"/>
          <p:cNvSpPr txBox="1"/>
          <p:nvPr/>
        </p:nvSpPr>
        <p:spPr>
          <a:xfrm>
            <a:off x="7149307" y="2940872"/>
            <a:ext cx="17837907" cy="18723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sz="14600">
                <a:solidFill>
                  <a:srgbClr val="508CA0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pPr algn="ctr">
              <a:defRPr sz="12700"/>
            </a:pPr>
            <a:endParaRPr sz="115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0ADE659-4250-E8E7-35EC-4A614075A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235" y="2940872"/>
            <a:ext cx="11874596" cy="544771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83D15B8-CD99-3DEE-8630-A81DDCFA7C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70195" y="1432813"/>
            <a:ext cx="7719633" cy="1085037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8498E42-D8E5-0C60-1939-FFC9B98CD4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6486" y="5977591"/>
            <a:ext cx="7569675" cy="5850461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E0E93329-4E0C-04B8-2910-9B09E422C49E}"/>
              </a:ext>
            </a:extLst>
          </p:cNvPr>
          <p:cNvSpPr txBox="1"/>
          <p:nvPr/>
        </p:nvSpPr>
        <p:spPr>
          <a:xfrm>
            <a:off x="4056486" y="1052228"/>
            <a:ext cx="7364094" cy="7611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l" defTabSz="914400">
              <a:lnSpc>
                <a:spcPts val="6400"/>
              </a:lnSpc>
              <a:defRPr sz="4300">
                <a:solidFill>
                  <a:srgbClr val="508CA0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lvl1pPr>
          </a:lstStyle>
          <a:p>
            <a:r>
              <a:rPr lang="es-AR" b="1" dirty="0"/>
              <a:t>MENOS ES MÁS +  DOBLE TAP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85297100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CuadroTexto 1"/>
          <p:cNvSpPr txBox="1"/>
          <p:nvPr/>
        </p:nvSpPr>
        <p:spPr>
          <a:xfrm>
            <a:off x="18192315" y="5455235"/>
            <a:ext cx="5771803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sz="14600">
                <a:solidFill>
                  <a:srgbClr val="9BAA6E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pPr algn="ctr">
              <a:defRPr sz="12700"/>
            </a:pPr>
            <a:r>
              <a:rPr sz="7200" dirty="0" err="1"/>
              <a:t>Estadísticas</a:t>
            </a:r>
            <a:endParaRPr sz="7200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128C6129-C8E2-C453-200D-B3F115D42720}"/>
              </a:ext>
            </a:extLst>
          </p:cNvPr>
          <p:cNvGrpSpPr/>
          <p:nvPr/>
        </p:nvGrpSpPr>
        <p:grpSpPr>
          <a:xfrm>
            <a:off x="18934814" y="6886022"/>
            <a:ext cx="4286806" cy="6667011"/>
            <a:chOff x="15129812" y="3608481"/>
            <a:chExt cx="6280823" cy="10007224"/>
          </a:xfrm>
        </p:grpSpPr>
        <p:pic>
          <p:nvPicPr>
            <p:cNvPr id="311" name="Imagen" descr="Imagen"/>
            <p:cNvPicPr>
              <a:picLocks noChangeAspect="1"/>
            </p:cNvPicPr>
            <p:nvPr/>
          </p:nvPicPr>
          <p:blipFill>
            <a:blip r:embed="rId2"/>
            <a:srcRect b="18584"/>
            <a:stretch>
              <a:fillRect/>
            </a:stretch>
          </p:blipFill>
          <p:spPr>
            <a:xfrm>
              <a:off x="15129812" y="3608481"/>
              <a:ext cx="6280823" cy="10007224"/>
            </a:xfrm>
            <a:prstGeom prst="rect">
              <a:avLst/>
            </a:prstGeom>
            <a:ln w="12700">
              <a:miter lim="400000"/>
            </a:ln>
            <a:effectLst>
              <a:outerShdw blurRad="596900" dist="391582" dir="5400000" rotWithShape="0">
                <a:srgbClr val="000000">
                  <a:alpha val="7735"/>
                </a:srgbClr>
              </a:outerShdw>
            </a:effectLst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0B11A4EB-B7D7-3DC8-05FF-149030A193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5773"/>
            <a:stretch/>
          </p:blipFill>
          <p:spPr>
            <a:xfrm>
              <a:off x="15565123" y="4764540"/>
              <a:ext cx="5426320" cy="8851165"/>
            </a:xfrm>
            <a:prstGeom prst="rect">
              <a:avLst/>
            </a:prstGeom>
          </p:spPr>
        </p:pic>
      </p:grpSp>
      <p:sp>
        <p:nvSpPr>
          <p:cNvPr id="5" name="CuadroTexto 1">
            <a:extLst>
              <a:ext uri="{FF2B5EF4-FFF2-40B4-BE49-F238E27FC236}">
                <a16:creationId xmlns:a16="http://schemas.microsoft.com/office/drawing/2014/main" id="{258F89DC-90B4-9C17-CBFE-47FA44B00CA1}"/>
              </a:ext>
            </a:extLst>
          </p:cNvPr>
          <p:cNvSpPr txBox="1"/>
          <p:nvPr/>
        </p:nvSpPr>
        <p:spPr>
          <a:xfrm>
            <a:off x="12093536" y="10905362"/>
            <a:ext cx="5771803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sz="14600">
                <a:solidFill>
                  <a:srgbClr val="9BAA6E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pPr algn="ctr">
              <a:defRPr sz="12700"/>
            </a:pPr>
            <a:r>
              <a:rPr lang="es-AR" sz="6600" dirty="0"/>
              <a:t>Configuración</a:t>
            </a:r>
            <a:endParaRPr sz="6600" dirty="0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6EB76CB0-A57F-F03E-F71C-B8315983A5EA}"/>
              </a:ext>
            </a:extLst>
          </p:cNvPr>
          <p:cNvGrpSpPr/>
          <p:nvPr/>
        </p:nvGrpSpPr>
        <p:grpSpPr>
          <a:xfrm>
            <a:off x="12613294" y="239628"/>
            <a:ext cx="4705092" cy="10431213"/>
            <a:chOff x="7791143" y="1857203"/>
            <a:chExt cx="4705092" cy="10431213"/>
          </a:xfrm>
        </p:grpSpPr>
        <p:grpSp>
          <p:nvGrpSpPr>
            <p:cNvPr id="8" name="Grupo">
              <a:extLst>
                <a:ext uri="{FF2B5EF4-FFF2-40B4-BE49-F238E27FC236}">
                  <a16:creationId xmlns:a16="http://schemas.microsoft.com/office/drawing/2014/main" id="{5B15B7DC-67F1-E72D-8D07-99261E95D84F}"/>
                </a:ext>
              </a:extLst>
            </p:cNvPr>
            <p:cNvGrpSpPr/>
            <p:nvPr/>
          </p:nvGrpSpPr>
          <p:grpSpPr>
            <a:xfrm>
              <a:off x="7791143" y="1857203"/>
              <a:ext cx="4705092" cy="10431213"/>
              <a:chOff x="0" y="0"/>
              <a:chExt cx="4705091" cy="10431212"/>
            </a:xfrm>
          </p:grpSpPr>
          <p:pic>
            <p:nvPicPr>
              <p:cNvPr id="9" name="Imagen" descr="Imagen">
                <a:extLst>
                  <a:ext uri="{FF2B5EF4-FFF2-40B4-BE49-F238E27FC236}">
                    <a16:creationId xmlns:a16="http://schemas.microsoft.com/office/drawing/2014/main" id="{FA9A4FC3-476D-3A2F-1698-A5BB968DE4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r="52491"/>
              <a:stretch>
                <a:fillRect/>
              </a:stretch>
            </p:blipFill>
            <p:spPr>
              <a:xfrm>
                <a:off x="0" y="0"/>
                <a:ext cx="2532315" cy="1043121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>
                <a:outerShdw blurRad="596900" dist="391582" dir="5400000" rotWithShape="0">
                  <a:srgbClr val="000000">
                    <a:alpha val="7735"/>
                  </a:srgbClr>
                </a:outerShdw>
              </a:effectLst>
            </p:spPr>
          </p:pic>
          <p:pic>
            <p:nvPicPr>
              <p:cNvPr id="10" name="Imagen" descr="Imagen">
                <a:extLst>
                  <a:ext uri="{FF2B5EF4-FFF2-40B4-BE49-F238E27FC236}">
                    <a16:creationId xmlns:a16="http://schemas.microsoft.com/office/drawing/2014/main" id="{E69C2301-0812-9DFB-497D-7E8DBB1F0D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57216"/>
              <a:stretch>
                <a:fillRect/>
              </a:stretch>
            </p:blipFill>
            <p:spPr>
              <a:xfrm>
                <a:off x="2424641" y="0"/>
                <a:ext cx="2280451" cy="1043121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>
                <a:outerShdw blurRad="596900" dist="391582" dir="5400000" rotWithShape="0">
                  <a:srgbClr val="000000">
                    <a:alpha val="7735"/>
                  </a:srgbClr>
                </a:outerShdw>
              </a:effectLst>
            </p:spPr>
          </p:pic>
          <p:sp>
            <p:nvSpPr>
              <p:cNvPr id="11" name="Freeform 2">
                <a:extLst>
                  <a:ext uri="{FF2B5EF4-FFF2-40B4-BE49-F238E27FC236}">
                    <a16:creationId xmlns:a16="http://schemas.microsoft.com/office/drawing/2014/main" id="{4C2ED5B8-6782-6511-207E-A8B06B396856}"/>
                  </a:ext>
                </a:extLst>
              </p:cNvPr>
              <p:cNvSpPr/>
              <p:nvPr/>
            </p:nvSpPr>
            <p:spPr>
              <a:xfrm>
                <a:off x="281553" y="953325"/>
                <a:ext cx="4169182" cy="8524604"/>
              </a:xfrm>
              <a:prstGeom prst="rect">
                <a:avLst/>
              </a:prstGeom>
              <a:blipFill rotWithShape="1">
                <a:blip r:embed="rId4"/>
                <a:srcRect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9DAF6D4E-E7F6-4AF6-CA84-B48DC6363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22575" y="3005649"/>
              <a:ext cx="4069425" cy="8134322"/>
            </a:xfrm>
            <a:prstGeom prst="rect">
              <a:avLst/>
            </a:prstGeom>
          </p:spPr>
        </p:pic>
      </p:grpSp>
      <p:sp>
        <p:nvSpPr>
          <p:cNvPr id="13" name="CuadroTexto 1">
            <a:extLst>
              <a:ext uri="{FF2B5EF4-FFF2-40B4-BE49-F238E27FC236}">
                <a16:creationId xmlns:a16="http://schemas.microsoft.com/office/drawing/2014/main" id="{883A23AC-7F91-FC4B-4252-41FD3E116086}"/>
              </a:ext>
            </a:extLst>
          </p:cNvPr>
          <p:cNvSpPr txBox="1"/>
          <p:nvPr/>
        </p:nvSpPr>
        <p:spPr>
          <a:xfrm>
            <a:off x="1622458" y="11081911"/>
            <a:ext cx="5771803" cy="1949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sz="14600">
                <a:solidFill>
                  <a:srgbClr val="9BAA6E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pPr algn="ctr">
              <a:defRPr sz="12700"/>
            </a:pPr>
            <a:r>
              <a:rPr lang="es-AR" sz="6000" dirty="0"/>
              <a:t>3 Segundos</a:t>
            </a:r>
          </a:p>
          <a:p>
            <a:pPr algn="ctr">
              <a:defRPr sz="12700"/>
            </a:pPr>
            <a:r>
              <a:rPr lang="es-AR" sz="6000" dirty="0"/>
              <a:t>90%</a:t>
            </a:r>
            <a:endParaRPr sz="6000" dirty="0"/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D63DB08E-18E3-71AB-3DC8-4DDE2DF276FF}"/>
              </a:ext>
            </a:extLst>
          </p:cNvPr>
          <p:cNvGrpSpPr/>
          <p:nvPr/>
        </p:nvGrpSpPr>
        <p:grpSpPr>
          <a:xfrm>
            <a:off x="2083718" y="541576"/>
            <a:ext cx="4705092" cy="10431213"/>
            <a:chOff x="6614917" y="346456"/>
            <a:chExt cx="4705092" cy="10431213"/>
          </a:xfrm>
        </p:grpSpPr>
        <p:grpSp>
          <p:nvGrpSpPr>
            <p:cNvPr id="17" name="Grupo">
              <a:extLst>
                <a:ext uri="{FF2B5EF4-FFF2-40B4-BE49-F238E27FC236}">
                  <a16:creationId xmlns:a16="http://schemas.microsoft.com/office/drawing/2014/main" id="{BF304EB2-C182-72A3-DB33-6FC35FC2E3B2}"/>
                </a:ext>
              </a:extLst>
            </p:cNvPr>
            <p:cNvGrpSpPr/>
            <p:nvPr/>
          </p:nvGrpSpPr>
          <p:grpSpPr>
            <a:xfrm>
              <a:off x="6614917" y="346456"/>
              <a:ext cx="4705092" cy="10431213"/>
              <a:chOff x="0" y="0"/>
              <a:chExt cx="4705091" cy="10431212"/>
            </a:xfrm>
          </p:grpSpPr>
          <p:pic>
            <p:nvPicPr>
              <p:cNvPr id="19" name="Imagen" descr="Imagen">
                <a:extLst>
                  <a:ext uri="{FF2B5EF4-FFF2-40B4-BE49-F238E27FC236}">
                    <a16:creationId xmlns:a16="http://schemas.microsoft.com/office/drawing/2014/main" id="{5F82689A-BEFC-F619-1B6E-AFF43BF9F3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r="52491"/>
              <a:stretch>
                <a:fillRect/>
              </a:stretch>
            </p:blipFill>
            <p:spPr>
              <a:xfrm>
                <a:off x="0" y="0"/>
                <a:ext cx="2532315" cy="1043121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>
                <a:outerShdw blurRad="596900" dist="391582" dir="5400000" rotWithShape="0">
                  <a:srgbClr val="000000">
                    <a:alpha val="7735"/>
                  </a:srgbClr>
                </a:outerShdw>
              </a:effectLst>
            </p:spPr>
          </p:pic>
          <p:pic>
            <p:nvPicPr>
              <p:cNvPr id="20" name="Imagen" descr="Imagen">
                <a:extLst>
                  <a:ext uri="{FF2B5EF4-FFF2-40B4-BE49-F238E27FC236}">
                    <a16:creationId xmlns:a16="http://schemas.microsoft.com/office/drawing/2014/main" id="{D4ECD07E-E169-248A-EA8E-36E1825757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57216"/>
              <a:stretch>
                <a:fillRect/>
              </a:stretch>
            </p:blipFill>
            <p:spPr>
              <a:xfrm>
                <a:off x="2424641" y="0"/>
                <a:ext cx="2280451" cy="1043121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>
                <a:outerShdw blurRad="596900" dist="391582" dir="5400000" rotWithShape="0">
                  <a:srgbClr val="000000">
                    <a:alpha val="7735"/>
                  </a:srgbClr>
                </a:outerShdw>
              </a:effectLst>
            </p:spPr>
          </p:pic>
          <p:sp>
            <p:nvSpPr>
              <p:cNvPr id="21" name="Freeform 2">
                <a:extLst>
                  <a:ext uri="{FF2B5EF4-FFF2-40B4-BE49-F238E27FC236}">
                    <a16:creationId xmlns:a16="http://schemas.microsoft.com/office/drawing/2014/main" id="{859C0765-1FBC-A109-40CC-17D25526DA35}"/>
                  </a:ext>
                </a:extLst>
              </p:cNvPr>
              <p:cNvSpPr/>
              <p:nvPr/>
            </p:nvSpPr>
            <p:spPr>
              <a:xfrm>
                <a:off x="281553" y="953325"/>
                <a:ext cx="4169182" cy="8524604"/>
              </a:xfrm>
              <a:prstGeom prst="rect">
                <a:avLst/>
              </a:prstGeom>
              <a:blipFill rotWithShape="1">
                <a:blip r:embed="rId4"/>
                <a:srcRect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914400">
                  <a:defRPr sz="1800"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1518A482-16E3-76D0-6278-FB319023AA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62260" y="1877812"/>
              <a:ext cx="4212268" cy="7368502"/>
            </a:xfrm>
            <a:prstGeom prst="rect">
              <a:avLst/>
            </a:prstGeom>
          </p:spPr>
        </p:pic>
      </p:grpSp>
      <p:sp>
        <p:nvSpPr>
          <p:cNvPr id="22" name="CuadroTexto 1">
            <a:extLst>
              <a:ext uri="{FF2B5EF4-FFF2-40B4-BE49-F238E27FC236}">
                <a16:creationId xmlns:a16="http://schemas.microsoft.com/office/drawing/2014/main" id="{E59CFFCB-A20D-A8EA-EA51-E3FF84A2067C}"/>
              </a:ext>
            </a:extLst>
          </p:cNvPr>
          <p:cNvSpPr txBox="1"/>
          <p:nvPr/>
        </p:nvSpPr>
        <p:spPr>
          <a:xfrm>
            <a:off x="6759493" y="4229632"/>
            <a:ext cx="5771803" cy="34265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sz="14600">
                <a:solidFill>
                  <a:srgbClr val="9BAA6E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pPr algn="ctr">
              <a:defRPr sz="12700"/>
            </a:pPr>
            <a:r>
              <a:rPr lang="es-AR" sz="5400" b="1" dirty="0"/>
              <a:t>DAMEROS</a:t>
            </a:r>
          </a:p>
          <a:p>
            <a:pPr algn="ctr">
              <a:defRPr sz="12700"/>
            </a:pPr>
            <a:r>
              <a:rPr lang="es-AR" sz="5400" dirty="0"/>
              <a:t>Prolijos</a:t>
            </a:r>
          </a:p>
          <a:p>
            <a:pPr algn="ctr">
              <a:defRPr sz="12700"/>
            </a:pPr>
            <a:r>
              <a:rPr lang="es-AR" sz="5400" dirty="0"/>
              <a:t>Equilibrados</a:t>
            </a:r>
          </a:p>
          <a:p>
            <a:pPr algn="ctr">
              <a:defRPr sz="12700"/>
            </a:pPr>
            <a:r>
              <a:rPr lang="es-AR" sz="5400" dirty="0"/>
              <a:t>Texto grande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6CF68A5-04A9-5524-2AA2-7D899E6866E4}"/>
              </a:ext>
            </a:extLst>
          </p:cNvPr>
          <p:cNvSpPr txBox="1"/>
          <p:nvPr/>
        </p:nvSpPr>
        <p:spPr>
          <a:xfrm>
            <a:off x="14980560" y="2113614"/>
            <a:ext cx="12195312" cy="1754326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5400" b="1">
                <a:solidFill>
                  <a:srgbClr val="9BAA6E"/>
                </a:solidFill>
                <a:latin typeface="FreightText Pro Light Italic"/>
                <a:ea typeface="FreightText Pro Light Italic"/>
                <a:cs typeface="FreightText Pro Light Italic"/>
              </a:defRPr>
            </a:lvl1pPr>
          </a:lstStyle>
          <a:p>
            <a:r>
              <a:rPr lang="es-AR" dirty="0"/>
              <a:t>¿HORARIOS </a:t>
            </a:r>
          </a:p>
          <a:p>
            <a:r>
              <a:rPr lang="es-AR" dirty="0"/>
              <a:t>Y DÍAS?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A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CuadroTexto 1"/>
          <p:cNvSpPr txBox="1"/>
          <p:nvPr/>
        </p:nvSpPr>
        <p:spPr>
          <a:xfrm>
            <a:off x="2067548" y="4660376"/>
            <a:ext cx="20170491" cy="23776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7900">
                <a:solidFill>
                  <a:srgbClr val="FFFFFF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r>
              <a:rPr dirty="0" err="1"/>
              <a:t>Muchas</a:t>
            </a:r>
            <a:r>
              <a:rPr dirty="0"/>
              <a:t> gracias!</a:t>
            </a:r>
          </a:p>
        </p:txBody>
      </p:sp>
      <p:sp>
        <p:nvSpPr>
          <p:cNvPr id="319" name="Línea"/>
          <p:cNvSpPr/>
          <p:nvPr/>
        </p:nvSpPr>
        <p:spPr>
          <a:xfrm>
            <a:off x="2145960" y="11598662"/>
            <a:ext cx="20092079" cy="1"/>
          </a:xfrm>
          <a:prstGeom prst="line">
            <a:avLst/>
          </a:prstGeom>
          <a:ln w="25400">
            <a:solidFill>
              <a:srgbClr val="FFFFFF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rimero veamos cómo está el terreno"/>
          <p:cNvSpPr txBox="1"/>
          <p:nvPr/>
        </p:nvSpPr>
        <p:spPr>
          <a:xfrm>
            <a:off x="6227170" y="5430761"/>
            <a:ext cx="11929660" cy="28544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9300">
                <a:solidFill>
                  <a:srgbClr val="9BAA6E"/>
                </a:solidFill>
                <a:latin typeface="NeueHaasDisplay-Roman"/>
                <a:ea typeface="NeueHaasDisplay-Roman"/>
                <a:cs typeface="NeueHaasDisplay-Roman"/>
                <a:sym typeface="NeueHaasDisplay-Roman"/>
              </a:defRPr>
            </a:pPr>
            <a:r>
              <a:rPr>
                <a:latin typeface="NeueHaasDisplay-Light"/>
                <a:ea typeface="NeueHaasDisplay-Light"/>
                <a:cs typeface="NeueHaasDisplay-Light"/>
                <a:sym typeface="NeueHaasDisplay-Light"/>
              </a:rPr>
              <a:t>Primero veamos cómo está el</a:t>
            </a:r>
            <a:r>
              <a:t> </a:t>
            </a:r>
            <a:r>
              <a:rPr sz="10400"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rPr>
              <a:t>terreno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Dolor sit amet lorem"/>
          <p:cNvSpPr txBox="1"/>
          <p:nvPr/>
        </p:nvSpPr>
        <p:spPr>
          <a:xfrm>
            <a:off x="3243929" y="7527287"/>
            <a:ext cx="16574697" cy="2446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lnSpc>
                <a:spcPct val="110000"/>
              </a:lnSpc>
              <a:defRPr sz="7100">
                <a:solidFill>
                  <a:srgbClr val="9BAA6E"/>
                </a:solidFill>
                <a:latin typeface="FreightText Pro Light"/>
                <a:ea typeface="FreightText Pro Light"/>
                <a:cs typeface="FreightText Pro Light"/>
                <a:sym typeface="FreightText Pro Light"/>
              </a:defRPr>
            </a:lvl1pPr>
          </a:lstStyle>
          <a:p>
            <a:r>
              <a:rPr dirty="0"/>
              <a:t>Pero </a:t>
            </a:r>
            <a:r>
              <a:rPr dirty="0" err="1"/>
              <a:t>intentemos</a:t>
            </a:r>
            <a:r>
              <a:rPr dirty="0"/>
              <a:t> </a:t>
            </a:r>
            <a:r>
              <a:rPr dirty="0" err="1"/>
              <a:t>resumir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furiosa</a:t>
            </a:r>
            <a:r>
              <a:rPr dirty="0"/>
              <a:t> </a:t>
            </a:r>
            <a:r>
              <a:rPr dirty="0" err="1"/>
              <a:t>actualidad</a:t>
            </a:r>
            <a:r>
              <a:rPr lang="es-AR" dirty="0"/>
              <a:t> en 3 grande puntos.</a:t>
            </a:r>
            <a:endParaRPr dirty="0"/>
          </a:p>
        </p:txBody>
      </p:sp>
      <p:sp>
        <p:nvSpPr>
          <p:cNvPr id="132" name="Dolor sit amet lorem"/>
          <p:cNvSpPr txBox="1"/>
          <p:nvPr/>
        </p:nvSpPr>
        <p:spPr>
          <a:xfrm>
            <a:off x="3211701" y="3976535"/>
            <a:ext cx="18356580" cy="2024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110000"/>
              </a:lnSpc>
              <a:defRPr sz="66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t>Instagram está en permanente cambio.</a:t>
            </a:r>
          </a:p>
          <a:p>
            <a:pPr algn="l">
              <a:lnSpc>
                <a:spcPct val="110000"/>
              </a:lnSpc>
              <a:defRPr sz="66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t>Su estructura, sus herramientas, y su famoso algoritmo.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9B97F89F-F738-42E1-4CC7-D15F8A008A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148" y="0"/>
            <a:ext cx="20574000" cy="13716000"/>
          </a:xfrm>
          <a:prstGeom prst="rect">
            <a:avLst/>
          </a:prstGeom>
        </p:spPr>
      </p:pic>
      <p:sp>
        <p:nvSpPr>
          <p:cNvPr id="135" name="Dolor sit amet lorem"/>
          <p:cNvSpPr txBox="1"/>
          <p:nvPr/>
        </p:nvSpPr>
        <p:spPr>
          <a:xfrm>
            <a:off x="2639648" y="1012524"/>
            <a:ext cx="6325448" cy="8144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l">
              <a:lnSpc>
                <a:spcPct val="110000"/>
              </a:lnSpc>
              <a:defRPr sz="8400">
                <a:solidFill>
                  <a:srgbClr val="9BAA6E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lang="es-AR" sz="34400" dirty="0"/>
              <a:t>1 </a:t>
            </a:r>
            <a:r>
              <a:rPr lang="es-AR" sz="13800" dirty="0"/>
              <a:t>VIDEO</a:t>
            </a:r>
            <a:endParaRPr sz="19900" dirty="0">
              <a:latin typeface="FreightText Pro Light Italic"/>
              <a:ea typeface="FreightText Pro Light Italic"/>
              <a:cs typeface="FreightText Pro Light Italic"/>
              <a:sym typeface="FreightText Pro Light Italic"/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Dolor sit amet lorem"/>
          <p:cNvSpPr txBox="1"/>
          <p:nvPr/>
        </p:nvSpPr>
        <p:spPr>
          <a:xfrm>
            <a:off x="3463364" y="1353059"/>
            <a:ext cx="18601506" cy="26451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l">
              <a:lnSpc>
                <a:spcPct val="110000"/>
              </a:lnSpc>
              <a:defRPr sz="8400">
                <a:solidFill>
                  <a:srgbClr val="9BAA6E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lang="es-AR" sz="8000" dirty="0"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rPr>
              <a:t>El video es el rey y eso no cambiará. </a:t>
            </a:r>
          </a:p>
          <a:p>
            <a:pPr algn="l">
              <a:lnSpc>
                <a:spcPct val="110000"/>
              </a:lnSpc>
              <a:defRPr sz="8400">
                <a:solidFill>
                  <a:srgbClr val="9BAA6E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lang="es-AR" sz="3600" dirty="0"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rPr>
              <a:t>Pero no cualquiera, deben ser cortos. Porque “Instagram sigue siendo un lugar para encontrarse con amigos”. No es para autodidaxia, no es para ver documentales, es para ENTRETENERSE. </a:t>
            </a:r>
            <a:endParaRPr sz="6000" dirty="0">
              <a:latin typeface="FreightText Pro Light Italic"/>
              <a:ea typeface="FreightText Pro Light Italic"/>
              <a:cs typeface="FreightText Pro Light Italic"/>
              <a:sym typeface="FreightText Pro Light Italic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7309AFB-0B62-C886-F878-FD978440E1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9" t="2426" r="-1249" b="-2426"/>
          <a:stretch/>
        </p:blipFill>
        <p:spPr>
          <a:xfrm>
            <a:off x="6142383" y="4965916"/>
            <a:ext cx="11607187" cy="759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70163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50008" y="1029329"/>
            <a:ext cx="6280822" cy="12291569"/>
          </a:xfrm>
          <a:prstGeom prst="rect">
            <a:avLst/>
          </a:prstGeom>
          <a:ln w="12700">
            <a:miter lim="400000"/>
          </a:ln>
          <a:effectLst>
            <a:outerShdw blurRad="596900" dist="391582" dir="5400000" rotWithShape="0">
              <a:srgbClr val="000000">
                <a:alpha val="7735"/>
              </a:srgbClr>
            </a:outerShdw>
          </a:effectLst>
        </p:spPr>
      </p:pic>
      <p:pic>
        <p:nvPicPr>
          <p:cNvPr id="193" name="Imagen" descr="Imagen"/>
          <p:cNvPicPr>
            <a:picLocks noChangeAspect="1"/>
          </p:cNvPicPr>
          <p:nvPr/>
        </p:nvPicPr>
        <p:blipFill>
          <a:blip r:embed="rId4"/>
          <a:srcRect t="15319" b="12615"/>
          <a:stretch>
            <a:fillRect/>
          </a:stretch>
        </p:blipFill>
        <p:spPr>
          <a:xfrm>
            <a:off x="14150008" y="8325980"/>
            <a:ext cx="6280822" cy="8858026"/>
          </a:xfrm>
          <a:prstGeom prst="rect">
            <a:avLst/>
          </a:prstGeom>
          <a:ln w="12700">
            <a:miter lim="400000"/>
          </a:ln>
          <a:effectLst>
            <a:outerShdw blurRad="596900" dist="391582" dir="5400000" rotWithShape="0">
              <a:srgbClr val="000000">
                <a:alpha val="7735"/>
              </a:srgbClr>
            </a:outerShdw>
          </a:effectLst>
        </p:spPr>
      </p:pic>
      <p:sp>
        <p:nvSpPr>
          <p:cNvPr id="195" name="Dolor sit amet lorem"/>
          <p:cNvSpPr txBox="1"/>
          <p:nvPr/>
        </p:nvSpPr>
        <p:spPr>
          <a:xfrm>
            <a:off x="2013430" y="5345099"/>
            <a:ext cx="8177111" cy="4666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110000"/>
              </a:lnSpc>
              <a:defRPr sz="7300">
                <a:solidFill>
                  <a:srgbClr val="E64B69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t>Do while talking.</a:t>
            </a:r>
          </a:p>
          <a:p>
            <a:pPr algn="l">
              <a:lnSpc>
                <a:spcPct val="110000"/>
              </a:lnSpc>
              <a:defRPr sz="7300">
                <a:solidFill>
                  <a:srgbClr val="E64B69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t>Cambios de escena. </a:t>
            </a:r>
          </a:p>
          <a:p>
            <a:pPr algn="l">
              <a:lnSpc>
                <a:spcPct val="110000"/>
              </a:lnSpc>
              <a:defRPr sz="73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t>Ganchos visuales. </a:t>
            </a:r>
          </a:p>
          <a:p>
            <a:pPr algn="l">
              <a:lnSpc>
                <a:spcPct val="110000"/>
              </a:lnSpc>
              <a:defRPr sz="73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t>Voz en off.</a:t>
            </a:r>
          </a:p>
        </p:txBody>
      </p:sp>
      <p:sp>
        <p:nvSpPr>
          <p:cNvPr id="198" name="Línea de conexión"/>
          <p:cNvSpPr/>
          <p:nvPr/>
        </p:nvSpPr>
        <p:spPr>
          <a:xfrm>
            <a:off x="8787338" y="4979896"/>
            <a:ext cx="4451001" cy="11061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923" extrusionOk="0">
                <a:moveTo>
                  <a:pt x="0" y="17923"/>
                </a:moveTo>
                <a:cubicBezTo>
                  <a:pt x="5303" y="1436"/>
                  <a:pt x="12503" y="-3677"/>
                  <a:pt x="21600" y="2585"/>
                </a:cubicBezTo>
              </a:path>
            </a:pathLst>
          </a:custGeom>
          <a:ln w="38100">
            <a:solidFill>
              <a:srgbClr val="E64B69"/>
            </a:solidFill>
            <a:tailEnd type="triangle"/>
          </a:ln>
        </p:spPr>
        <p:txBody>
          <a:bodyPr/>
          <a:lstStyle/>
          <a:p>
            <a:endParaRPr/>
          </a:p>
        </p:txBody>
      </p:sp>
      <p:pic>
        <p:nvPicPr>
          <p:cNvPr id="197" name="Picture 3" descr="Picture 3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476882" y="2140630"/>
            <a:ext cx="5627077" cy="11927284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1FB9220-7843-2CD5-FE7C-D2A9986889F8}"/>
              </a:ext>
            </a:extLst>
          </p:cNvPr>
          <p:cNvSpPr txBox="1"/>
          <p:nvPr/>
        </p:nvSpPr>
        <p:spPr>
          <a:xfrm>
            <a:off x="2013430" y="2391623"/>
            <a:ext cx="10582343" cy="1672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sz="14600">
                <a:solidFill>
                  <a:srgbClr val="E64B69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pPr>
              <a:defRPr sz="12700"/>
            </a:pPr>
            <a:r>
              <a:rPr lang="es-AR" sz="10200" dirty="0"/>
              <a:t>3 </a:t>
            </a:r>
            <a:r>
              <a:rPr sz="10200" dirty="0"/>
              <a:t>Video</a:t>
            </a:r>
            <a:r>
              <a:rPr lang="es-AR" sz="10200" dirty="0"/>
              <a:t> </a:t>
            </a:r>
            <a:r>
              <a:rPr lang="es-AR" sz="10200" dirty="0" err="1"/>
              <a:t>Trends</a:t>
            </a:r>
            <a:endParaRPr sz="10200"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97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Imagen" descr="Imagen"/>
          <p:cNvPicPr>
            <a:picLocks noChangeAspect="1"/>
          </p:cNvPicPr>
          <p:nvPr/>
        </p:nvPicPr>
        <p:blipFill>
          <a:blip r:embed="rId4"/>
          <a:srcRect b="14025"/>
          <a:stretch>
            <a:fillRect/>
          </a:stretch>
        </p:blipFill>
        <p:spPr>
          <a:xfrm>
            <a:off x="14150007" y="1029329"/>
            <a:ext cx="6280822" cy="10567567"/>
          </a:xfrm>
          <a:prstGeom prst="rect">
            <a:avLst/>
          </a:prstGeom>
          <a:ln w="12700">
            <a:miter lim="400000"/>
          </a:ln>
          <a:effectLst>
            <a:outerShdw blurRad="596900" dist="391582" dir="5400000" rotWithShape="0">
              <a:srgbClr val="000000">
                <a:alpha val="7735"/>
              </a:srgbClr>
            </a:outerShdw>
          </a:effectLst>
        </p:spPr>
      </p:pic>
      <p:pic>
        <p:nvPicPr>
          <p:cNvPr id="201" name="Imagen" descr="Imagen"/>
          <p:cNvPicPr>
            <a:picLocks noChangeAspect="1"/>
          </p:cNvPicPr>
          <p:nvPr/>
        </p:nvPicPr>
        <p:blipFill>
          <a:blip r:embed="rId4"/>
          <a:srcRect t="15319" b="12615"/>
          <a:stretch>
            <a:fillRect/>
          </a:stretch>
        </p:blipFill>
        <p:spPr>
          <a:xfrm>
            <a:off x="14150007" y="8325980"/>
            <a:ext cx="6280822" cy="8858026"/>
          </a:xfrm>
          <a:prstGeom prst="rect">
            <a:avLst/>
          </a:prstGeom>
          <a:ln w="12700">
            <a:miter lim="400000"/>
          </a:ln>
          <a:effectLst>
            <a:outerShdw blurRad="596900" dist="391582" dir="5400000" rotWithShape="0">
              <a:srgbClr val="000000">
                <a:alpha val="7735"/>
              </a:srgbClr>
            </a:outerShdw>
          </a:effectLst>
        </p:spPr>
      </p:pic>
      <p:sp>
        <p:nvSpPr>
          <p:cNvPr id="203" name="Dolor sit amet lorem"/>
          <p:cNvSpPr txBox="1"/>
          <p:nvPr/>
        </p:nvSpPr>
        <p:spPr>
          <a:xfrm>
            <a:off x="2013430" y="5345099"/>
            <a:ext cx="8177111" cy="4666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110000"/>
              </a:lnSpc>
              <a:defRPr sz="73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t>Do while talking.</a:t>
            </a:r>
          </a:p>
          <a:p>
            <a:pPr algn="l">
              <a:lnSpc>
                <a:spcPct val="110000"/>
              </a:lnSpc>
              <a:defRPr sz="73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t>Cambios de escena.</a:t>
            </a:r>
            <a:endParaRPr>
              <a:solidFill>
                <a:srgbClr val="E64B69"/>
              </a:solidFill>
            </a:endParaRPr>
          </a:p>
          <a:p>
            <a:pPr algn="l">
              <a:lnSpc>
                <a:spcPct val="110000"/>
              </a:lnSpc>
              <a:defRPr sz="7300">
                <a:solidFill>
                  <a:srgbClr val="E64B69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t>Ganchos visuales. </a:t>
            </a:r>
          </a:p>
          <a:p>
            <a:pPr algn="l">
              <a:lnSpc>
                <a:spcPct val="110000"/>
              </a:lnSpc>
              <a:defRPr sz="73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t>Voz en off.</a:t>
            </a:r>
          </a:p>
        </p:txBody>
      </p:sp>
      <p:sp>
        <p:nvSpPr>
          <p:cNvPr id="206" name="Línea de conexión"/>
          <p:cNvSpPr/>
          <p:nvPr/>
        </p:nvSpPr>
        <p:spPr>
          <a:xfrm>
            <a:off x="9191809" y="8261590"/>
            <a:ext cx="4040895" cy="7142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439" extrusionOk="0">
                <a:moveTo>
                  <a:pt x="0" y="6971"/>
                </a:moveTo>
                <a:cubicBezTo>
                  <a:pt x="7686" y="21600"/>
                  <a:pt x="14886" y="19276"/>
                  <a:pt x="21600" y="0"/>
                </a:cubicBezTo>
              </a:path>
            </a:pathLst>
          </a:custGeom>
          <a:ln w="38100">
            <a:solidFill>
              <a:srgbClr val="E64B69"/>
            </a:solidFill>
            <a:tailEnd type="triangle"/>
          </a:ln>
        </p:spPr>
        <p:txBody>
          <a:bodyPr/>
          <a:lstStyle/>
          <a:p>
            <a:endParaRPr/>
          </a:p>
        </p:txBody>
      </p:sp>
      <p:pic>
        <p:nvPicPr>
          <p:cNvPr id="205" name="Picture 3" descr="Picture 3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463326" y="2135726"/>
            <a:ext cx="5654307" cy="1174538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E0F040D-2D68-4123-2763-78856BE39902}"/>
              </a:ext>
            </a:extLst>
          </p:cNvPr>
          <p:cNvSpPr txBox="1"/>
          <p:nvPr/>
        </p:nvSpPr>
        <p:spPr>
          <a:xfrm>
            <a:off x="2013430" y="2391623"/>
            <a:ext cx="10582343" cy="1672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sz="14600">
                <a:solidFill>
                  <a:srgbClr val="E64B69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pPr>
              <a:defRPr sz="12700"/>
            </a:pPr>
            <a:r>
              <a:rPr lang="es-AR" sz="10200" dirty="0"/>
              <a:t>3 </a:t>
            </a:r>
            <a:r>
              <a:rPr sz="10200" dirty="0"/>
              <a:t>Video</a:t>
            </a:r>
            <a:r>
              <a:rPr lang="es-AR" sz="10200" dirty="0"/>
              <a:t> </a:t>
            </a:r>
            <a:r>
              <a:rPr lang="es-AR" sz="10200" dirty="0" err="1"/>
              <a:t>Trends</a:t>
            </a:r>
            <a:endParaRPr sz="10200"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86" fill="hold"/>
                                        <p:tgtEl>
                                          <p:spTgt spid="2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05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Imagen" descr="Imagen"/>
          <p:cNvPicPr>
            <a:picLocks noChangeAspect="1"/>
          </p:cNvPicPr>
          <p:nvPr/>
        </p:nvPicPr>
        <p:blipFill>
          <a:blip r:embed="rId2"/>
          <a:srcRect b="14025"/>
          <a:stretch>
            <a:fillRect/>
          </a:stretch>
        </p:blipFill>
        <p:spPr>
          <a:xfrm>
            <a:off x="17296603" y="1845928"/>
            <a:ext cx="6280822" cy="10567567"/>
          </a:xfrm>
          <a:prstGeom prst="rect">
            <a:avLst/>
          </a:prstGeom>
          <a:ln w="12700">
            <a:miter lim="400000"/>
          </a:ln>
          <a:effectLst>
            <a:outerShdw blurRad="596900" dist="391582" dir="5400000" rotWithShape="0">
              <a:srgbClr val="000000">
                <a:alpha val="7735"/>
              </a:srgbClr>
            </a:outerShdw>
          </a:effectLst>
        </p:spPr>
      </p:pic>
      <p:pic>
        <p:nvPicPr>
          <p:cNvPr id="209" name="Imagen" descr="Imagen"/>
          <p:cNvPicPr>
            <a:picLocks noChangeAspect="1"/>
          </p:cNvPicPr>
          <p:nvPr/>
        </p:nvPicPr>
        <p:blipFill>
          <a:blip r:embed="rId2"/>
          <a:srcRect t="15319" b="12615"/>
          <a:stretch>
            <a:fillRect/>
          </a:stretch>
        </p:blipFill>
        <p:spPr>
          <a:xfrm>
            <a:off x="17296603" y="9142579"/>
            <a:ext cx="6280822" cy="8858026"/>
          </a:xfrm>
          <a:prstGeom prst="rect">
            <a:avLst/>
          </a:prstGeom>
          <a:ln w="12700">
            <a:miter lim="400000"/>
          </a:ln>
          <a:effectLst>
            <a:outerShdw blurRad="596900" dist="391582" dir="5400000" rotWithShape="0">
              <a:srgbClr val="000000">
                <a:alpha val="7735"/>
              </a:srgbClr>
            </a:outerShdw>
          </a:effectLst>
        </p:spPr>
      </p:pic>
      <p:sp>
        <p:nvSpPr>
          <p:cNvPr id="210" name="Freeform 12"/>
          <p:cNvSpPr/>
          <p:nvPr/>
        </p:nvSpPr>
        <p:spPr>
          <a:xfrm>
            <a:off x="17653770" y="2953338"/>
            <a:ext cx="5617410" cy="1177018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algn="l" defTabSz="914400"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211" name="Imagen" descr="Imagen"/>
          <p:cNvPicPr>
            <a:picLocks noChangeAspect="1"/>
          </p:cNvPicPr>
          <p:nvPr/>
        </p:nvPicPr>
        <p:blipFill>
          <a:blip r:embed="rId2"/>
          <a:srcRect b="14025"/>
          <a:stretch>
            <a:fillRect/>
          </a:stretch>
        </p:blipFill>
        <p:spPr>
          <a:xfrm>
            <a:off x="11672991" y="1029329"/>
            <a:ext cx="6280822" cy="10567567"/>
          </a:xfrm>
          <a:prstGeom prst="rect">
            <a:avLst/>
          </a:prstGeom>
          <a:ln w="12700">
            <a:miter lim="400000"/>
          </a:ln>
          <a:effectLst>
            <a:outerShdw blurRad="596900" dist="391582" dir="5400000" rotWithShape="0">
              <a:srgbClr val="000000">
                <a:alpha val="7735"/>
              </a:srgbClr>
            </a:outerShdw>
          </a:effectLst>
        </p:spPr>
      </p:pic>
      <p:pic>
        <p:nvPicPr>
          <p:cNvPr id="212" name="Imagen" descr="Imagen"/>
          <p:cNvPicPr>
            <a:picLocks noChangeAspect="1"/>
          </p:cNvPicPr>
          <p:nvPr/>
        </p:nvPicPr>
        <p:blipFill>
          <a:blip r:embed="rId2"/>
          <a:srcRect t="15319" b="12615"/>
          <a:stretch>
            <a:fillRect/>
          </a:stretch>
        </p:blipFill>
        <p:spPr>
          <a:xfrm>
            <a:off x="11672991" y="8325980"/>
            <a:ext cx="6280822" cy="8858026"/>
          </a:xfrm>
          <a:prstGeom prst="rect">
            <a:avLst/>
          </a:prstGeom>
          <a:ln w="12700">
            <a:miter lim="400000"/>
          </a:ln>
          <a:effectLst>
            <a:outerShdw blurRad="596900" dist="391582" dir="5400000" rotWithShape="0">
              <a:srgbClr val="000000">
                <a:alpha val="7735"/>
              </a:srgbClr>
            </a:outerShdw>
          </a:effectLst>
        </p:spPr>
      </p:pic>
      <p:sp>
        <p:nvSpPr>
          <p:cNvPr id="214" name="Dolor sit amet lorem"/>
          <p:cNvSpPr txBox="1"/>
          <p:nvPr/>
        </p:nvSpPr>
        <p:spPr>
          <a:xfrm>
            <a:off x="2013430" y="5345099"/>
            <a:ext cx="8177111" cy="4666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lnSpc>
                <a:spcPct val="110000"/>
              </a:lnSpc>
              <a:defRPr sz="73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dirty="0"/>
              <a:t>Do while talking.</a:t>
            </a:r>
          </a:p>
          <a:p>
            <a:pPr algn="l">
              <a:lnSpc>
                <a:spcPct val="110000"/>
              </a:lnSpc>
              <a:defRPr sz="73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dirty="0" err="1"/>
              <a:t>Cambios</a:t>
            </a:r>
            <a:r>
              <a:rPr dirty="0"/>
              <a:t> de </a:t>
            </a:r>
            <a:r>
              <a:rPr dirty="0" err="1"/>
              <a:t>escena</a:t>
            </a:r>
            <a:r>
              <a:rPr dirty="0"/>
              <a:t>.</a:t>
            </a:r>
          </a:p>
          <a:p>
            <a:pPr algn="l">
              <a:lnSpc>
                <a:spcPct val="110000"/>
              </a:lnSpc>
              <a:defRPr sz="7300">
                <a:solidFill>
                  <a:srgbClr val="96938B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dirty="0" err="1"/>
              <a:t>Ganchos</a:t>
            </a:r>
            <a:r>
              <a:rPr dirty="0"/>
              <a:t> </a:t>
            </a:r>
            <a:r>
              <a:rPr dirty="0" err="1"/>
              <a:t>visuales</a:t>
            </a:r>
            <a:r>
              <a:rPr dirty="0"/>
              <a:t>. </a:t>
            </a:r>
          </a:p>
          <a:p>
            <a:pPr algn="l">
              <a:lnSpc>
                <a:spcPct val="110000"/>
              </a:lnSpc>
              <a:defRPr sz="7300">
                <a:solidFill>
                  <a:srgbClr val="E64B69"/>
                </a:solidFill>
                <a:latin typeface="NeueHaasDisplay-Light"/>
                <a:ea typeface="NeueHaasDisplay-Light"/>
                <a:cs typeface="NeueHaasDisplay-Light"/>
                <a:sym typeface="NeueHaasDisplay-Light"/>
              </a:defRPr>
            </a:pPr>
            <a:r>
              <a:rPr dirty="0" err="1"/>
              <a:t>Voz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off.</a:t>
            </a:r>
          </a:p>
        </p:txBody>
      </p:sp>
      <p:sp>
        <p:nvSpPr>
          <p:cNvPr id="218" name="Línea de conexión"/>
          <p:cNvSpPr/>
          <p:nvPr/>
        </p:nvSpPr>
        <p:spPr>
          <a:xfrm>
            <a:off x="6176986" y="8880525"/>
            <a:ext cx="4720756" cy="9209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980" extrusionOk="0">
                <a:moveTo>
                  <a:pt x="0" y="11436"/>
                </a:moveTo>
                <a:cubicBezTo>
                  <a:pt x="7969" y="21600"/>
                  <a:pt x="15169" y="17788"/>
                  <a:pt x="21600" y="0"/>
                </a:cubicBezTo>
              </a:path>
            </a:pathLst>
          </a:custGeom>
          <a:ln w="38100">
            <a:solidFill>
              <a:srgbClr val="E64B69"/>
            </a:solidFill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16" name="Freeform 4"/>
          <p:cNvSpPr/>
          <p:nvPr/>
        </p:nvSpPr>
        <p:spPr>
          <a:xfrm>
            <a:off x="12004758" y="2148051"/>
            <a:ext cx="5617410" cy="118899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algn="l" defTabSz="914400"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217" name="Picture 13" descr="Picture 13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 rot="432426">
            <a:off x="13862445" y="2385104"/>
            <a:ext cx="3370583" cy="168529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95E3B89-67E8-171A-6C00-E423AA0E8712}"/>
              </a:ext>
            </a:extLst>
          </p:cNvPr>
          <p:cNvSpPr txBox="1"/>
          <p:nvPr/>
        </p:nvSpPr>
        <p:spPr>
          <a:xfrm>
            <a:off x="2013430" y="2391623"/>
            <a:ext cx="10582343" cy="1672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sz="14600">
                <a:solidFill>
                  <a:srgbClr val="E64B69"/>
                </a:solidFill>
                <a:latin typeface="FreightText Pro Light Italic"/>
                <a:ea typeface="FreightText Pro Light Italic"/>
                <a:cs typeface="FreightText Pro Light Italic"/>
                <a:sym typeface="FreightText Pro Light Italic"/>
              </a:defRPr>
            </a:lvl1pPr>
          </a:lstStyle>
          <a:p>
            <a:pPr>
              <a:defRPr sz="12700"/>
            </a:pPr>
            <a:r>
              <a:rPr lang="es-AR" sz="10200" dirty="0"/>
              <a:t>3 </a:t>
            </a:r>
            <a:r>
              <a:rPr sz="10200" dirty="0"/>
              <a:t>Video</a:t>
            </a:r>
            <a:r>
              <a:rPr lang="es-AR" sz="10200" dirty="0"/>
              <a:t> </a:t>
            </a:r>
            <a:r>
              <a:rPr lang="es-AR" sz="10200" dirty="0" err="1"/>
              <a:t>Trends</a:t>
            </a:r>
            <a:endParaRPr sz="10200" dirty="0"/>
          </a:p>
        </p:txBody>
      </p:sp>
    </p:spTree>
    <p:extLst>
      <p:ext uri="{BB962C8B-B14F-4D97-AF65-F5344CB8AC3E}">
        <p14:creationId xmlns:p14="http://schemas.microsoft.com/office/powerpoint/2010/main" val="361644354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610</Words>
  <Application>Microsoft Office PowerPoint</Application>
  <PresentationFormat>Personalizado</PresentationFormat>
  <Paragraphs>128</Paragraphs>
  <Slides>29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5" baseType="lpstr">
      <vt:lpstr>FreightText Pro Light Italic</vt:lpstr>
      <vt:lpstr>Helvetica Neue</vt:lpstr>
      <vt:lpstr>Helvetica Neue Light</vt:lpstr>
      <vt:lpstr>Helvetica Neue Medium</vt:lpstr>
      <vt:lpstr>NeueHaasDisplay-Light</vt:lpstr>
      <vt:lpstr>White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Pablo</cp:lastModifiedBy>
  <cp:revision>1</cp:revision>
  <dcterms:modified xsi:type="dcterms:W3CDTF">2024-07-12T14:45:08Z</dcterms:modified>
</cp:coreProperties>
</file>